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sldIdLst>
    <p:sldId id="256" r:id="rId2"/>
    <p:sldId id="261" r:id="rId3"/>
    <p:sldId id="257" r:id="rId4"/>
    <p:sldId id="262" r:id="rId5"/>
    <p:sldId id="258" r:id="rId6"/>
    <p:sldId id="259" r:id="rId7"/>
    <p:sldId id="266" r:id="rId8"/>
    <p:sldId id="276" r:id="rId9"/>
    <p:sldId id="273" r:id="rId10"/>
    <p:sldId id="267" r:id="rId11"/>
    <p:sldId id="268" r:id="rId12"/>
    <p:sldId id="269" r:id="rId13"/>
    <p:sldId id="270" r:id="rId14"/>
    <p:sldId id="271" r:id="rId15"/>
    <p:sldId id="264" r:id="rId16"/>
    <p:sldId id="272" r:id="rId17"/>
    <p:sldId id="263" r:id="rId18"/>
    <p:sldId id="275" r:id="rId19"/>
    <p:sldId id="281" r:id="rId20"/>
    <p:sldId id="279" r:id="rId21"/>
    <p:sldId id="274" r:id="rId22"/>
    <p:sldId id="282" r:id="rId23"/>
    <p:sldId id="280" r:id="rId24"/>
    <p:sldId id="285" r:id="rId25"/>
    <p:sldId id="277" r:id="rId26"/>
    <p:sldId id="278" r:id="rId27"/>
    <p:sldId id="283" r:id="rId28"/>
    <p:sldId id="284" r:id="rId29"/>
    <p:sldId id="289" r:id="rId30"/>
    <p:sldId id="286" r:id="rId31"/>
    <p:sldId id="287" r:id="rId32"/>
    <p:sldId id="290" r:id="rId33"/>
    <p:sldId id="291" r:id="rId34"/>
    <p:sldId id="292" r:id="rId35"/>
    <p:sldId id="288" r:id="rId36"/>
    <p:sldId id="265" r:id="rId37"/>
  </p:sldIdLst>
  <p:sldSz cx="18288000" cy="10287000"/>
  <p:notesSz cx="6858000" cy="9144000"/>
  <p:embeddedFontLst>
    <p:embeddedFont>
      <p:font typeface="Norwester" panose="020B0604020202020204" charset="0"/>
      <p:regular r:id="rId38"/>
    </p:embeddedFont>
    <p:embeddedFont>
      <p:font typeface="Telegraf" panose="020B0604020202020204" charset="0"/>
      <p:regular r:id="rId39"/>
    </p:embeddedFont>
    <p:embeddedFont>
      <p:font typeface="Telegraf Bold" panose="020B0604020202020204" charset="0"/>
      <p:regular r:id="rId40"/>
    </p:embeddedFont>
    <p:embeddedFont>
      <p:font typeface="Tw Cen MT" panose="020B0602020104020603" pitchFamily="34" charset="0"/>
      <p:regular r:id="rId41"/>
      <p:bold r:id="rId42"/>
      <p:italic r:id="rId43"/>
      <p:boldItalic r:id="rId44"/>
    </p:embeddedFont>
    <p:embeddedFont>
      <p:font typeface="Tw Cen MT Condensed" panose="020B0606020104020203" pitchFamily="34" charset="0"/>
      <p:regular r:id="rId45"/>
      <p:bold r:id="rId46"/>
    </p:embeddedFont>
    <p:embeddedFont>
      <p:font typeface="Wingdings 3" panose="05040102010807070707" pitchFamily="18" charset="2"/>
      <p:regular r:id="rId4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0" d="100"/>
          <a:sy n="50" d="100"/>
        </p:scale>
        <p:origin x="1032"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1"/>
            <a:ext cx="18288000" cy="685800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2" y="1"/>
            <a:ext cx="18288000" cy="6858002"/>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5800" y="7440206"/>
            <a:ext cx="11658600" cy="2194560"/>
          </a:xfrm>
        </p:spPr>
        <p:txBody>
          <a:bodyPr anchor="ctr">
            <a:normAutofit/>
          </a:bodyPr>
          <a:lstStyle>
            <a:lvl1pPr algn="r">
              <a:defRPr sz="7500" spc="300" baseline="0"/>
            </a:lvl1pPr>
          </a:lstStyle>
          <a:p>
            <a:r>
              <a:rPr lang="en-US"/>
              <a:t>Click to edit Master title style</a:t>
            </a:r>
            <a:endParaRPr lang="en-US" dirty="0"/>
          </a:p>
        </p:txBody>
      </p:sp>
      <p:sp>
        <p:nvSpPr>
          <p:cNvPr id="3" name="Subtitle 2"/>
          <p:cNvSpPr>
            <a:spLocks noGrp="1"/>
          </p:cNvSpPr>
          <p:nvPr>
            <p:ph type="subTitle" idx="1"/>
          </p:nvPr>
        </p:nvSpPr>
        <p:spPr>
          <a:xfrm>
            <a:off x="12915900" y="7440206"/>
            <a:ext cx="4800600" cy="2194560"/>
          </a:xfrm>
        </p:spPr>
        <p:txBody>
          <a:bodyPr lIns="91440" rIns="91440" anchor="ctr">
            <a:normAutofit/>
          </a:bodyPr>
          <a:lstStyle>
            <a:lvl1pPr marL="0" indent="0" algn="l">
              <a:lnSpc>
                <a:spcPct val="100000"/>
              </a:lnSpc>
              <a:spcBef>
                <a:spcPts val="0"/>
              </a:spcBef>
              <a:buNone/>
              <a:defRPr sz="2700">
                <a:solidFill>
                  <a:schemeClr val="tx1">
                    <a:lumMod val="95000"/>
                    <a:lumOff val="5000"/>
                  </a:schemeClr>
                </a:solidFill>
              </a:defRPr>
            </a:lvl1pPr>
            <a:lvl2pPr marL="685800" indent="0" algn="ctr">
              <a:buNone/>
              <a:defRPr sz="2700"/>
            </a:lvl2pPr>
            <a:lvl3pPr marL="1371600" indent="0" algn="ctr">
              <a:buNone/>
              <a:defRPr sz="2700"/>
            </a:lvl3pPr>
            <a:lvl4pPr marL="2057400" indent="0" algn="ctr">
              <a:buNone/>
              <a:defRPr sz="2700"/>
            </a:lvl4pPr>
            <a:lvl5pPr marL="2743200" indent="0" algn="ctr">
              <a:buNone/>
              <a:defRPr sz="2700"/>
            </a:lvl5pPr>
            <a:lvl6pPr marL="3429000" indent="0" algn="ctr">
              <a:buNone/>
              <a:defRPr sz="2700"/>
            </a:lvl6pPr>
            <a:lvl7pPr marL="4114800" indent="0" algn="ctr">
              <a:buNone/>
              <a:defRPr sz="2700"/>
            </a:lvl7pPr>
            <a:lvl8pPr marL="4800600" indent="0" algn="ctr">
              <a:buNone/>
              <a:defRPr sz="2700"/>
            </a:lvl8pPr>
            <a:lvl9pPr marL="5486400" indent="0" algn="ctr">
              <a:buNone/>
              <a:defRPr sz="27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1D8BD707-D9CF-40AE-B4C6-C98DA3205C09}" type="datetimeFigureOut">
              <a:rPr lang="en-US" smtClean="0"/>
              <a:pPr/>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8" name="Straight Connector 7"/>
          <p:cNvCxnSpPr/>
          <p:nvPr/>
        </p:nvCxnSpPr>
        <p:spPr>
          <a:xfrm flipV="1">
            <a:off x="12580265" y="7896159"/>
            <a:ext cx="0" cy="13716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0283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88165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2" y="1143000"/>
            <a:ext cx="3943350" cy="81153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1485901" y="1143000"/>
            <a:ext cx="11372850" cy="8115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7" name="Straight Connector 6"/>
          <p:cNvCxnSpPr/>
          <p:nvPr/>
        </p:nvCxnSpPr>
        <p:spPr>
          <a:xfrm rot="5400000" flipV="1">
            <a:off x="15087600" y="88895"/>
            <a:ext cx="0" cy="1371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7474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07535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1"/>
            <a:ext cx="18288000" cy="68580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2" y="1"/>
            <a:ext cx="18288000" cy="6858002"/>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7440206"/>
            <a:ext cx="11658600" cy="2194560"/>
          </a:xfrm>
        </p:spPr>
        <p:txBody>
          <a:bodyPr anchor="ctr">
            <a:normAutofit/>
          </a:bodyPr>
          <a:lstStyle>
            <a:lvl1pPr algn="r">
              <a:defRPr sz="7500" b="0" spc="300" baseline="0"/>
            </a:lvl1pPr>
          </a:lstStyle>
          <a:p>
            <a:r>
              <a:rPr lang="en-US"/>
              <a:t>Click to edit Master title style</a:t>
            </a:r>
            <a:endParaRPr lang="en-US" dirty="0"/>
          </a:p>
        </p:txBody>
      </p:sp>
      <p:sp>
        <p:nvSpPr>
          <p:cNvPr id="3" name="Text Placeholder 2"/>
          <p:cNvSpPr>
            <a:spLocks noGrp="1"/>
          </p:cNvSpPr>
          <p:nvPr>
            <p:ph type="body" idx="1"/>
          </p:nvPr>
        </p:nvSpPr>
        <p:spPr>
          <a:xfrm>
            <a:off x="12915900" y="7440206"/>
            <a:ext cx="4800600" cy="2194560"/>
          </a:xfrm>
        </p:spPr>
        <p:txBody>
          <a:bodyPr lIns="91440" rIns="91440" anchor="ctr">
            <a:normAutofit/>
          </a:bodyPr>
          <a:lstStyle>
            <a:lvl1pPr marL="0" indent="0">
              <a:lnSpc>
                <a:spcPct val="100000"/>
              </a:lnSpc>
              <a:spcBef>
                <a:spcPts val="0"/>
              </a:spcBef>
              <a:buNone/>
              <a:defRPr sz="2700">
                <a:solidFill>
                  <a:schemeClr val="tx1">
                    <a:lumMod val="95000"/>
                    <a:lumOff val="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8" name="Straight Connector 7"/>
          <p:cNvCxnSpPr/>
          <p:nvPr/>
        </p:nvCxnSpPr>
        <p:spPr>
          <a:xfrm flipV="1">
            <a:off x="12580265" y="7896159"/>
            <a:ext cx="0" cy="13716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4961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36192" y="877824"/>
            <a:ext cx="14580108" cy="2249424"/>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536191" y="3429000"/>
            <a:ext cx="7132320" cy="6035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983980" y="3429000"/>
            <a:ext cx="7132320" cy="6035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18370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536192" y="3269454"/>
            <a:ext cx="7132320" cy="1234440"/>
          </a:xfrm>
        </p:spPr>
        <p:txBody>
          <a:bodyPr lIns="137160" rIns="137160" anchor="ctr">
            <a:normAutofit/>
          </a:bodyPr>
          <a:lstStyle>
            <a:lvl1pPr marL="0" indent="0">
              <a:spcBef>
                <a:spcPts val="0"/>
              </a:spcBef>
              <a:spcAft>
                <a:spcPts val="0"/>
              </a:spcAft>
              <a:buNone/>
              <a:defRPr sz="3450" b="0" cap="none" baseline="0">
                <a:solidFill>
                  <a:schemeClr val="accent1"/>
                </a:solidFill>
                <a:latin typeface="+mn-lt"/>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536192" y="4451682"/>
            <a:ext cx="7132320" cy="50123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986332" y="3269454"/>
            <a:ext cx="7132320" cy="1234440"/>
          </a:xfrm>
        </p:spPr>
        <p:txBody>
          <a:bodyPr lIns="137160" rIns="137160" anchor="ctr">
            <a:normAutofit/>
          </a:bodyPr>
          <a:lstStyle>
            <a:lvl1pPr marL="0" indent="0">
              <a:spcBef>
                <a:spcPts val="0"/>
              </a:spcBef>
              <a:spcAft>
                <a:spcPts val="0"/>
              </a:spcAft>
              <a:buNone/>
              <a:defRPr lang="en-US" sz="3450" b="0" kern="1200" cap="none" baseline="0" dirty="0">
                <a:solidFill>
                  <a:schemeClr val="accent1"/>
                </a:solidFill>
                <a:latin typeface="+mn-lt"/>
                <a:ea typeface="+mn-ea"/>
                <a:cs typeface="+mn-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marL="0" lvl="0" indent="0" algn="l" defTabSz="1371600" rtl="0" eaLnBrk="1" latinLnBrk="0" hangingPunct="1">
              <a:lnSpc>
                <a:spcPct val="90000"/>
              </a:lnSpc>
              <a:spcBef>
                <a:spcPts val="2700"/>
              </a:spcBef>
              <a:buNone/>
            </a:pPr>
            <a:r>
              <a:rPr lang="en-US"/>
              <a:t>Click to edit Master text styles</a:t>
            </a:r>
          </a:p>
        </p:txBody>
      </p:sp>
      <p:sp>
        <p:nvSpPr>
          <p:cNvPr id="6" name="Content Placeholder 5"/>
          <p:cNvSpPr>
            <a:spLocks noGrp="1"/>
          </p:cNvSpPr>
          <p:nvPr>
            <p:ph sz="quarter" idx="4"/>
          </p:nvPr>
        </p:nvSpPr>
        <p:spPr>
          <a:xfrm>
            <a:off x="8986332" y="4451682"/>
            <a:ext cx="7132320" cy="50123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41684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04095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729249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536192" y="707264"/>
            <a:ext cx="6583680" cy="2606040"/>
          </a:xfrm>
        </p:spPr>
        <p:txBody>
          <a:bodyPr>
            <a:noAutofit/>
          </a:bodyPr>
          <a:lstStyle>
            <a:lvl1pPr>
              <a:lnSpc>
                <a:spcPct val="80000"/>
              </a:lnSpc>
              <a:defRPr sz="6000"/>
            </a:lvl1pPr>
          </a:lstStyle>
          <a:p>
            <a:r>
              <a:rPr lang="en-US"/>
              <a:t>Click to edit Master title style</a:t>
            </a:r>
            <a:endParaRPr lang="en-US" dirty="0"/>
          </a:p>
        </p:txBody>
      </p:sp>
      <p:sp>
        <p:nvSpPr>
          <p:cNvPr id="3" name="Content Placeholder 2"/>
          <p:cNvSpPr>
            <a:spLocks noGrp="1"/>
          </p:cNvSpPr>
          <p:nvPr>
            <p:ph idx="1"/>
          </p:nvPr>
        </p:nvSpPr>
        <p:spPr>
          <a:xfrm>
            <a:off x="8572500" y="1234440"/>
            <a:ext cx="8517636" cy="7776972"/>
          </a:xfrm>
        </p:spPr>
        <p:txBody>
          <a:bodyPr/>
          <a:lstStyle>
            <a:lvl1pPr>
              <a:defRPr sz="3600"/>
            </a:lvl1pPr>
            <a:lvl2pPr>
              <a:defRPr sz="3000"/>
            </a:lvl2pPr>
            <a:lvl3pPr>
              <a:defRPr sz="24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36192" y="3386259"/>
            <a:ext cx="6583680" cy="5643441"/>
          </a:xfrm>
        </p:spPr>
        <p:txBody>
          <a:bodyPr lIns="91440" rIns="91440">
            <a:normAutofit/>
          </a:bodyPr>
          <a:lstStyle>
            <a:lvl1pPr marL="0" indent="0">
              <a:lnSpc>
                <a:spcPct val="108000"/>
              </a:lnSpc>
              <a:spcBef>
                <a:spcPts val="900"/>
              </a:spcBef>
              <a:buNone/>
              <a:defRPr sz="24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09887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7440207"/>
            <a:ext cx="11658600" cy="2194560"/>
          </a:xfrm>
        </p:spPr>
        <p:txBody>
          <a:bodyPr anchor="ctr">
            <a:normAutofit/>
          </a:bodyPr>
          <a:lstStyle>
            <a:lvl1pPr algn="r">
              <a:defRPr sz="7500" spc="3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2"/>
            <a:ext cx="18283428" cy="6858000"/>
          </a:xfrm>
          <a:solidFill>
            <a:schemeClr val="accent1">
              <a:lumMod val="60000"/>
              <a:lumOff val="40000"/>
            </a:schemeClr>
          </a:solidFill>
        </p:spPr>
        <p:txBody>
          <a:bodyPr lIns="457200" tIns="365760" rIns="45720" bIns="45720"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915900" y="7440207"/>
            <a:ext cx="4800600" cy="2194560"/>
          </a:xfrm>
        </p:spPr>
        <p:txBody>
          <a:bodyPr lIns="91440" rIns="91440" anchor="ctr">
            <a:normAutofit/>
          </a:bodyPr>
          <a:lstStyle>
            <a:lvl1pPr marL="0" indent="0">
              <a:lnSpc>
                <a:spcPct val="100000"/>
              </a:lnSpc>
              <a:spcBef>
                <a:spcPts val="0"/>
              </a:spcBef>
              <a:buNone/>
              <a:defRPr sz="2700">
                <a:solidFill>
                  <a:schemeClr val="tx1">
                    <a:lumMod val="95000"/>
                    <a:lumOff val="5000"/>
                  </a:schemeClr>
                </a:solidFill>
              </a:defRPr>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8" name="Straight Connector 7"/>
          <p:cNvCxnSpPr/>
          <p:nvPr/>
        </p:nvCxnSpPr>
        <p:spPr>
          <a:xfrm flipV="1">
            <a:off x="12580265" y="7896159"/>
            <a:ext cx="0" cy="1371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6008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36192" y="877824"/>
            <a:ext cx="14580108" cy="22494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536193" y="3429000"/>
            <a:ext cx="14580110" cy="603504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536194" y="9706056"/>
            <a:ext cx="3231215" cy="411480"/>
          </a:xfrm>
          <a:prstGeom prst="rect">
            <a:avLst/>
          </a:prstGeom>
        </p:spPr>
        <p:txBody>
          <a:bodyPr vert="horz" lIns="91440" tIns="45720" rIns="91440" bIns="45720" rtlCol="0" anchor="ctr"/>
          <a:lstStyle>
            <a:lvl1pPr algn="l">
              <a:defRPr sz="1500">
                <a:solidFill>
                  <a:schemeClr val="tx1">
                    <a:lumMod val="95000"/>
                    <a:lumOff val="5000"/>
                  </a:schemeClr>
                </a:solidFill>
                <a:latin typeface="+mj-lt"/>
              </a:defRPr>
            </a:lvl1pPr>
          </a:lstStyle>
          <a:p>
            <a:fld id="{1D8BD707-D9CF-40AE-B4C6-C98DA3205C09}" type="datetimeFigureOut">
              <a:rPr lang="en-US" smtClean="0"/>
              <a:pPr/>
              <a:t>12/13/2024</a:t>
            </a:fld>
            <a:endParaRPr lang="en-US"/>
          </a:p>
        </p:txBody>
      </p:sp>
      <p:sp>
        <p:nvSpPr>
          <p:cNvPr id="5" name="Footer Placeholder 4"/>
          <p:cNvSpPr>
            <a:spLocks noGrp="1"/>
          </p:cNvSpPr>
          <p:nvPr>
            <p:ph type="ftr" sz="quarter" idx="3"/>
          </p:nvPr>
        </p:nvSpPr>
        <p:spPr>
          <a:xfrm>
            <a:off x="7264399" y="9706056"/>
            <a:ext cx="8852189" cy="411480"/>
          </a:xfrm>
          <a:prstGeom prst="rect">
            <a:avLst/>
          </a:prstGeom>
        </p:spPr>
        <p:txBody>
          <a:bodyPr vert="horz" lIns="91440" tIns="45720" rIns="91440" bIns="45720" rtlCol="0" anchor="ctr"/>
          <a:lstStyle>
            <a:lvl1pPr algn="r">
              <a:defRPr sz="15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6256000" y="9706056"/>
            <a:ext cx="1460501" cy="411480"/>
          </a:xfrm>
          <a:prstGeom prst="rect">
            <a:avLst/>
          </a:prstGeom>
        </p:spPr>
        <p:txBody>
          <a:bodyPr vert="horz" lIns="91440" tIns="45720" rIns="91440" bIns="45720" rtlCol="0" anchor="ctr"/>
          <a:lstStyle>
            <a:lvl1pPr algn="l">
              <a:defRPr sz="1500">
                <a:solidFill>
                  <a:schemeClr val="tx1">
                    <a:lumMod val="95000"/>
                    <a:lumOff val="5000"/>
                  </a:schemeClr>
                </a:solidFill>
                <a:latin typeface="+mj-lt"/>
              </a:defRPr>
            </a:lvl1pPr>
          </a:lstStyle>
          <a:p>
            <a:fld id="{B6F15528-21DE-4FAA-801E-634DDDAF4B2B}" type="slidenum">
              <a:rPr lang="en-US" smtClean="0"/>
              <a:pPr/>
              <a:t>‹#›</a:t>
            </a:fld>
            <a:endParaRPr lang="en-US"/>
          </a:p>
        </p:txBody>
      </p:sp>
      <p:cxnSp>
        <p:nvCxnSpPr>
          <p:cNvPr id="7" name="Straight Connector 6"/>
          <p:cNvCxnSpPr/>
          <p:nvPr/>
        </p:nvCxnSpPr>
        <p:spPr>
          <a:xfrm flipV="1">
            <a:off x="1143000" y="1239486"/>
            <a:ext cx="0" cy="1371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46628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371600" rtl="0" eaLnBrk="1" latinLnBrk="0" hangingPunct="1">
        <a:lnSpc>
          <a:spcPct val="80000"/>
        </a:lnSpc>
        <a:spcBef>
          <a:spcPct val="0"/>
        </a:spcBef>
        <a:buNone/>
        <a:defRPr sz="7500" kern="1200" cap="all" spc="150" baseline="0">
          <a:solidFill>
            <a:schemeClr val="tx1">
              <a:lumMod val="95000"/>
              <a:lumOff val="5000"/>
            </a:schemeClr>
          </a:solidFill>
          <a:latin typeface="+mj-lt"/>
          <a:ea typeface="+mj-ea"/>
          <a:cs typeface="+mj-cs"/>
        </a:defRPr>
      </a:lvl1pPr>
    </p:titleStyle>
    <p:bodyStyle>
      <a:lvl1pPr marL="137160" indent="-137160" algn="l" defTabSz="1371600" rtl="0" eaLnBrk="1" latinLnBrk="0" hangingPunct="1">
        <a:lnSpc>
          <a:spcPct val="90000"/>
        </a:lnSpc>
        <a:spcBef>
          <a:spcPts val="1800"/>
        </a:spcBef>
        <a:spcAft>
          <a:spcPts val="300"/>
        </a:spcAft>
        <a:buClr>
          <a:schemeClr val="accent1"/>
        </a:buClr>
        <a:buSzPct val="100000"/>
        <a:buFont typeface="Tw Cen MT" panose="020B0602020104020603" pitchFamily="34" charset="0"/>
        <a:buChar char=" "/>
        <a:defRPr sz="3300" kern="1200">
          <a:solidFill>
            <a:schemeClr val="tx1"/>
          </a:solidFill>
          <a:latin typeface="+mn-lt"/>
          <a:ea typeface="+mn-ea"/>
          <a:cs typeface="+mn-cs"/>
        </a:defRPr>
      </a:lvl1pPr>
      <a:lvl2pPr marL="397764"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700" kern="1200">
          <a:solidFill>
            <a:schemeClr val="tx1"/>
          </a:solidFill>
          <a:latin typeface="+mn-lt"/>
          <a:ea typeface="+mn-ea"/>
          <a:cs typeface="+mn-cs"/>
        </a:defRPr>
      </a:lvl2pPr>
      <a:lvl3pPr marL="672084"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3pPr>
      <a:lvl4pPr marL="891540"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4pPr>
      <a:lvl5pPr marL="1165860"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5pPr>
      <a:lvl6pPr marL="1371600"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6pPr>
      <a:lvl7pPr marL="1591056"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7pPr>
      <a:lvl8pPr marL="1824228"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8pPr>
      <a:lvl9pPr marL="2043684"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1.svg"/><Relationship Id="rId7" Type="http://schemas.openxmlformats.org/officeDocument/2006/relationships/image" Target="../media/image9.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3.sv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1.svg"/><Relationship Id="rId7" Type="http://schemas.openxmlformats.org/officeDocument/2006/relationships/image" Target="../media/image9.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3.sv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image" Target="../media/image38.jpg"/><Relationship Id="rId3" Type="http://schemas.openxmlformats.org/officeDocument/2006/relationships/image" Target="../media/image3.svg"/><Relationship Id="rId7"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37.sv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svg"/><Relationship Id="rId7"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37.sv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7.svg"/><Relationship Id="rId7"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30.sv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7.svg"/><Relationship Id="rId7"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30.sv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7.svg"/><Relationship Id="rId7"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30.sv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7.svg"/><Relationship Id="rId7"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30.sv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7.svg"/><Relationship Id="rId7"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30.sv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47.sv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7.svg"/><Relationship Id="rId7"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30.sv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7.svg"/><Relationship Id="rId7"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30.sv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5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47.sv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7.svg"/><Relationship Id="rId7"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30.sv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9.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3.sv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5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47.sv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7.svg"/><Relationship Id="rId7"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30.sv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7.svg"/><Relationship Id="rId7"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30.sv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7.svg"/><Relationship Id="rId7"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30.sv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5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47.sv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7.svg"/><Relationship Id="rId7"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30.sv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61.sv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9.svg"/><Relationship Id="rId5" Type="http://schemas.openxmlformats.org/officeDocument/2006/relationships/image" Target="../media/image17.svg"/><Relationship Id="rId10" Type="http://schemas.openxmlformats.org/officeDocument/2006/relationships/image" Target="../media/image8.png"/><Relationship Id="rId4" Type="http://schemas.openxmlformats.org/officeDocument/2006/relationships/image" Target="../media/image16.png"/><Relationship Id="rId9" Type="http://schemas.openxmlformats.org/officeDocument/2006/relationships/image" Target="../media/image21.sv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25.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7.sv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7.sv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30.sv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C661F"/>
        </a:solidFill>
        <a:effectLst/>
      </p:bgPr>
    </p:bg>
    <p:spTree>
      <p:nvGrpSpPr>
        <p:cNvPr id="1" name=""/>
        <p:cNvGrpSpPr/>
        <p:nvPr/>
      </p:nvGrpSpPr>
      <p:grpSpPr>
        <a:xfrm>
          <a:off x="0" y="0"/>
          <a:ext cx="0" cy="0"/>
          <a:chOff x="0" y="0"/>
          <a:chExt cx="0" cy="0"/>
        </a:xfrm>
      </p:grpSpPr>
      <p:sp>
        <p:nvSpPr>
          <p:cNvPr id="2" name="Freeform 2"/>
          <p:cNvSpPr/>
          <p:nvPr/>
        </p:nvSpPr>
        <p:spPr>
          <a:xfrm>
            <a:off x="-1037287" y="-4686300"/>
            <a:ext cx="20362573" cy="20362573"/>
          </a:xfrm>
          <a:custGeom>
            <a:avLst/>
            <a:gdLst/>
            <a:ahLst/>
            <a:cxnLst/>
            <a:rect l="l" t="t" r="r" b="b"/>
            <a:pathLst>
              <a:path w="20362573" h="20362573">
                <a:moveTo>
                  <a:pt x="0" y="0"/>
                </a:moveTo>
                <a:lnTo>
                  <a:pt x="20362573" y="0"/>
                </a:lnTo>
                <a:lnTo>
                  <a:pt x="20362573" y="20362573"/>
                </a:lnTo>
                <a:lnTo>
                  <a:pt x="0" y="203625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grpSp>
        <p:nvGrpSpPr>
          <p:cNvPr id="3" name="Group 3"/>
          <p:cNvGrpSpPr/>
          <p:nvPr/>
        </p:nvGrpSpPr>
        <p:grpSpPr>
          <a:xfrm>
            <a:off x="9144000" y="4500599"/>
            <a:ext cx="14365227" cy="1436522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7151"/>
            </a:solidFill>
          </p:spPr>
          <p:txBody>
            <a:bodyPr/>
            <a:lstStyle/>
            <a:p>
              <a:endParaRPr lang="vi-VN"/>
            </a:p>
          </p:txBody>
        </p:sp>
        <p:sp>
          <p:nvSpPr>
            <p:cNvPr id="5" name="TextBox 5"/>
            <p:cNvSpPr txBox="1"/>
            <p:nvPr/>
          </p:nvSpPr>
          <p:spPr>
            <a:xfrm>
              <a:off x="76200" y="9525"/>
              <a:ext cx="660400" cy="727075"/>
            </a:xfrm>
            <a:prstGeom prst="rect">
              <a:avLst/>
            </a:prstGeom>
          </p:spPr>
          <p:txBody>
            <a:bodyPr lIns="50800" tIns="50800" rIns="50800" bIns="50800" rtlCol="0" anchor="ctr"/>
            <a:lstStyle/>
            <a:p>
              <a:pPr algn="ctr">
                <a:lnSpc>
                  <a:spcPts val="3079"/>
                </a:lnSpc>
              </a:pPr>
              <a:endParaRPr/>
            </a:p>
          </p:txBody>
        </p:sp>
      </p:grpSp>
      <p:grpSp>
        <p:nvGrpSpPr>
          <p:cNvPr id="6" name="Group 6"/>
          <p:cNvGrpSpPr/>
          <p:nvPr/>
        </p:nvGrpSpPr>
        <p:grpSpPr>
          <a:xfrm>
            <a:off x="16326614" y="-629004"/>
            <a:ext cx="2443071" cy="244307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7151"/>
            </a:solidFill>
          </p:spPr>
          <p:txBody>
            <a:bodyPr/>
            <a:lstStyle/>
            <a:p>
              <a:endParaRPr lang="vi-VN"/>
            </a:p>
          </p:txBody>
        </p:sp>
        <p:sp>
          <p:nvSpPr>
            <p:cNvPr id="8" name="TextBox 8"/>
            <p:cNvSpPr txBox="1"/>
            <p:nvPr/>
          </p:nvSpPr>
          <p:spPr>
            <a:xfrm>
              <a:off x="76200" y="9525"/>
              <a:ext cx="660400" cy="727075"/>
            </a:xfrm>
            <a:prstGeom prst="rect">
              <a:avLst/>
            </a:prstGeom>
          </p:spPr>
          <p:txBody>
            <a:bodyPr lIns="50800" tIns="50800" rIns="50800" bIns="50800" rtlCol="0" anchor="ctr"/>
            <a:lstStyle/>
            <a:p>
              <a:pPr algn="ctr">
                <a:lnSpc>
                  <a:spcPts val="3079"/>
                </a:lnSpc>
              </a:pPr>
              <a:endParaRPr/>
            </a:p>
          </p:txBody>
        </p:sp>
      </p:grpSp>
      <p:sp>
        <p:nvSpPr>
          <p:cNvPr id="12" name="Freeform 12"/>
          <p:cNvSpPr/>
          <p:nvPr/>
        </p:nvSpPr>
        <p:spPr>
          <a:xfrm>
            <a:off x="9334182" y="1732251"/>
            <a:ext cx="7528354" cy="6954317"/>
          </a:xfrm>
          <a:custGeom>
            <a:avLst/>
            <a:gdLst/>
            <a:ahLst/>
            <a:cxnLst/>
            <a:rect l="l" t="t" r="r" b="b"/>
            <a:pathLst>
              <a:path w="7528354" h="6954317">
                <a:moveTo>
                  <a:pt x="0" y="0"/>
                </a:moveTo>
                <a:lnTo>
                  <a:pt x="7528353" y="0"/>
                </a:lnTo>
                <a:lnTo>
                  <a:pt x="7528353" y="6954316"/>
                </a:lnTo>
                <a:lnTo>
                  <a:pt x="0" y="69543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18" name="TextBox 18"/>
          <p:cNvSpPr txBox="1"/>
          <p:nvPr/>
        </p:nvSpPr>
        <p:spPr>
          <a:xfrm>
            <a:off x="990600" y="1814067"/>
            <a:ext cx="8343582" cy="5386090"/>
          </a:xfrm>
          <a:prstGeom prst="rect">
            <a:avLst/>
          </a:prstGeom>
        </p:spPr>
        <p:txBody>
          <a:bodyPr wrap="square" lIns="0" tIns="0" rIns="0" bIns="0" rtlCol="0" anchor="t">
            <a:spAutoFit/>
          </a:bodyPr>
          <a:lstStyle/>
          <a:p>
            <a:pPr algn="l">
              <a:lnSpc>
                <a:spcPts val="13974"/>
              </a:lnSpc>
            </a:pPr>
            <a:r>
              <a:rPr lang="vi-VN" sz="11842" dirty="0">
                <a:solidFill>
                  <a:srgbClr val="F6F6E9"/>
                </a:solidFill>
                <a:latin typeface="Norwester"/>
                <a:ea typeface="Norwester"/>
                <a:cs typeface="Norwester"/>
                <a:sym typeface="Norwester"/>
              </a:rPr>
              <a:t>Wed công thức nấu Ăn DaiLyCooK</a:t>
            </a:r>
            <a:endParaRPr lang="en-US" sz="11842" dirty="0">
              <a:solidFill>
                <a:srgbClr val="F6F6E9"/>
              </a:solidFill>
              <a:latin typeface="Norwester"/>
              <a:ea typeface="Norwester"/>
              <a:cs typeface="Norwester"/>
              <a:sym typeface="Norweste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C661F"/>
        </a:solidFill>
        <a:effectLst/>
      </p:bgPr>
    </p:bg>
    <p:spTree>
      <p:nvGrpSpPr>
        <p:cNvPr id="1" name="">
          <a:extLst>
            <a:ext uri="{FF2B5EF4-FFF2-40B4-BE49-F238E27FC236}">
              <a16:creationId xmlns:a16="http://schemas.microsoft.com/office/drawing/2014/main" id="{DD4D45D9-B977-AA71-0C84-B9E2AF98A58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80D2976-B496-6CA7-5529-A2712B3CF377}"/>
              </a:ext>
            </a:extLst>
          </p:cNvPr>
          <p:cNvSpPr/>
          <p:nvPr/>
        </p:nvSpPr>
        <p:spPr>
          <a:xfrm>
            <a:off x="-1037287" y="-4762500"/>
            <a:ext cx="20362573" cy="20362573"/>
          </a:xfrm>
          <a:custGeom>
            <a:avLst/>
            <a:gdLst/>
            <a:ahLst/>
            <a:cxnLst/>
            <a:rect l="l" t="t" r="r" b="b"/>
            <a:pathLst>
              <a:path w="20362573" h="20362573">
                <a:moveTo>
                  <a:pt x="0" y="0"/>
                </a:moveTo>
                <a:lnTo>
                  <a:pt x="20362573" y="0"/>
                </a:lnTo>
                <a:lnTo>
                  <a:pt x="20362573" y="20362573"/>
                </a:lnTo>
                <a:lnTo>
                  <a:pt x="0" y="203625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4" name="Freeform 4">
            <a:extLst>
              <a:ext uri="{FF2B5EF4-FFF2-40B4-BE49-F238E27FC236}">
                <a16:creationId xmlns:a16="http://schemas.microsoft.com/office/drawing/2014/main" id="{4D4AA22C-FB06-7D63-D145-D691FEB36D63}"/>
              </a:ext>
            </a:extLst>
          </p:cNvPr>
          <p:cNvSpPr/>
          <p:nvPr/>
        </p:nvSpPr>
        <p:spPr>
          <a:xfrm>
            <a:off x="1278527" y="2797229"/>
            <a:ext cx="6405774" cy="6699238"/>
          </a:xfrm>
          <a:custGeom>
            <a:avLst/>
            <a:gdLst/>
            <a:ahLst/>
            <a:cxnLst/>
            <a:rect l="l" t="t" r="r" b="b"/>
            <a:pathLst>
              <a:path w="6217889" h="6440628">
                <a:moveTo>
                  <a:pt x="0" y="0"/>
                </a:moveTo>
                <a:lnTo>
                  <a:pt x="6217890" y="0"/>
                </a:lnTo>
                <a:lnTo>
                  <a:pt x="6217890" y="6440628"/>
                </a:lnTo>
                <a:lnTo>
                  <a:pt x="0" y="6440628"/>
                </a:lnTo>
                <a:lnTo>
                  <a:pt x="0" y="0"/>
                </a:lnTo>
                <a:close/>
              </a:path>
            </a:pathLst>
          </a:custGeom>
          <a:blipFill>
            <a:blip r:embed="rId4"/>
            <a:stretch>
              <a:fillRect/>
            </a:stretch>
          </a:blipFill>
        </p:spPr>
        <p:txBody>
          <a:bodyPr/>
          <a:lstStyle/>
          <a:p>
            <a:endParaRPr lang="vi-VN"/>
          </a:p>
        </p:txBody>
      </p:sp>
      <p:sp>
        <p:nvSpPr>
          <p:cNvPr id="12" name="TextBox 12">
            <a:extLst>
              <a:ext uri="{FF2B5EF4-FFF2-40B4-BE49-F238E27FC236}">
                <a16:creationId xmlns:a16="http://schemas.microsoft.com/office/drawing/2014/main" id="{85E2FC6F-A03E-4999-C6C4-2E87DEB7F242}"/>
              </a:ext>
            </a:extLst>
          </p:cNvPr>
          <p:cNvSpPr txBox="1"/>
          <p:nvPr/>
        </p:nvSpPr>
        <p:spPr>
          <a:xfrm>
            <a:off x="6894541" y="493753"/>
            <a:ext cx="9848450" cy="1090042"/>
          </a:xfrm>
          <a:prstGeom prst="rect">
            <a:avLst/>
          </a:prstGeom>
        </p:spPr>
        <p:txBody>
          <a:bodyPr wrap="square" lIns="0" tIns="0" rIns="0" bIns="0" rtlCol="0" anchor="t">
            <a:spAutoFit/>
          </a:bodyPr>
          <a:lstStyle/>
          <a:p>
            <a:pPr algn="l">
              <a:lnSpc>
                <a:spcPts val="8469"/>
              </a:lnSpc>
            </a:pPr>
            <a:r>
              <a:rPr lang="en-US" sz="7177" dirty="0">
                <a:solidFill>
                  <a:srgbClr val="F6F6E9"/>
                </a:solidFill>
                <a:latin typeface="Norwester"/>
                <a:ea typeface="Norwester"/>
                <a:cs typeface="Norwester"/>
                <a:sym typeface="Norwester"/>
              </a:rPr>
              <a:t>3.1) </a:t>
            </a:r>
            <a:r>
              <a:rPr lang="en-US" sz="7177" dirty="0" err="1">
                <a:solidFill>
                  <a:srgbClr val="F6F6E9"/>
                </a:solidFill>
                <a:latin typeface="Norwester"/>
                <a:ea typeface="Norwester"/>
                <a:cs typeface="Norwester"/>
                <a:sym typeface="Norwester"/>
              </a:rPr>
              <a:t>Sơ</a:t>
            </a:r>
            <a:r>
              <a:rPr lang="en-US" sz="7177" dirty="0">
                <a:solidFill>
                  <a:srgbClr val="F6F6E9"/>
                </a:solidFill>
                <a:latin typeface="Norwester"/>
                <a:ea typeface="Norwester"/>
                <a:cs typeface="Norwester"/>
                <a:sym typeface="Norwester"/>
              </a:rPr>
              <a:t> </a:t>
            </a:r>
            <a:r>
              <a:rPr lang="en-US" sz="7177" dirty="0" err="1">
                <a:solidFill>
                  <a:srgbClr val="F6F6E9"/>
                </a:solidFill>
                <a:latin typeface="Norwester"/>
                <a:ea typeface="Norwester"/>
                <a:cs typeface="Norwester"/>
                <a:sym typeface="Norwester"/>
              </a:rPr>
              <a:t>đồ</a:t>
            </a:r>
            <a:r>
              <a:rPr lang="en-US" sz="7177" dirty="0">
                <a:solidFill>
                  <a:srgbClr val="F6F6E9"/>
                </a:solidFill>
                <a:latin typeface="Norwester"/>
                <a:ea typeface="Norwester"/>
                <a:cs typeface="Norwester"/>
                <a:sym typeface="Norwester"/>
              </a:rPr>
              <a:t> </a:t>
            </a:r>
            <a:r>
              <a:rPr lang="en-US" sz="7177" dirty="0" err="1">
                <a:solidFill>
                  <a:srgbClr val="F6F6E9"/>
                </a:solidFill>
                <a:latin typeface="Norwester"/>
                <a:ea typeface="Norwester"/>
                <a:cs typeface="Norwester"/>
                <a:sym typeface="Norwester"/>
              </a:rPr>
              <a:t>UseCase</a:t>
            </a:r>
            <a:endParaRPr lang="en-US" sz="7177" dirty="0">
              <a:solidFill>
                <a:srgbClr val="F6F6E9"/>
              </a:solidFill>
              <a:latin typeface="Norwester"/>
              <a:ea typeface="Norwester"/>
              <a:cs typeface="Norwester"/>
              <a:sym typeface="Norwester"/>
            </a:endParaRPr>
          </a:p>
        </p:txBody>
      </p:sp>
      <p:grpSp>
        <p:nvGrpSpPr>
          <p:cNvPr id="18" name="Group 18">
            <a:extLst>
              <a:ext uri="{FF2B5EF4-FFF2-40B4-BE49-F238E27FC236}">
                <a16:creationId xmlns:a16="http://schemas.microsoft.com/office/drawing/2014/main" id="{33EBA5D9-B071-460F-1920-53B613DD0E13}"/>
              </a:ext>
            </a:extLst>
          </p:cNvPr>
          <p:cNvGrpSpPr/>
          <p:nvPr/>
        </p:nvGrpSpPr>
        <p:grpSpPr>
          <a:xfrm rot="-5400000">
            <a:off x="16632356" y="8965172"/>
            <a:ext cx="476333" cy="586256"/>
            <a:chOff x="0" y="0"/>
            <a:chExt cx="660400" cy="812800"/>
          </a:xfrm>
        </p:grpSpPr>
        <p:sp>
          <p:nvSpPr>
            <p:cNvPr id="19" name="Freeform 19">
              <a:extLst>
                <a:ext uri="{FF2B5EF4-FFF2-40B4-BE49-F238E27FC236}">
                  <a16:creationId xmlns:a16="http://schemas.microsoft.com/office/drawing/2014/main" id="{5692F18C-B3F8-9FFA-CBBB-EC1050ABC0D1}"/>
                </a:ext>
              </a:extLst>
            </p:cNvPr>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7B3911"/>
            </a:solidFill>
          </p:spPr>
          <p:txBody>
            <a:bodyPr/>
            <a:lstStyle/>
            <a:p>
              <a:endParaRPr lang="vi-VN"/>
            </a:p>
          </p:txBody>
        </p:sp>
        <p:sp>
          <p:nvSpPr>
            <p:cNvPr id="20" name="TextBox 20">
              <a:extLst>
                <a:ext uri="{FF2B5EF4-FFF2-40B4-BE49-F238E27FC236}">
                  <a16:creationId xmlns:a16="http://schemas.microsoft.com/office/drawing/2014/main" id="{AB955C75-7C68-236E-D595-2483AD9E0CB5}"/>
                </a:ext>
              </a:extLst>
            </p:cNvPr>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grpSp>
        <p:nvGrpSpPr>
          <p:cNvPr id="21" name="Group 21">
            <a:extLst>
              <a:ext uri="{FF2B5EF4-FFF2-40B4-BE49-F238E27FC236}">
                <a16:creationId xmlns:a16="http://schemas.microsoft.com/office/drawing/2014/main" id="{2BC2014B-FDB5-AA96-D359-6CBCBC5DA52D}"/>
              </a:ext>
            </a:extLst>
          </p:cNvPr>
          <p:cNvGrpSpPr/>
          <p:nvPr/>
        </p:nvGrpSpPr>
        <p:grpSpPr>
          <a:xfrm rot="5400000">
            <a:off x="15812273" y="8965172"/>
            <a:ext cx="476333" cy="586256"/>
            <a:chOff x="0" y="0"/>
            <a:chExt cx="660400" cy="812800"/>
          </a:xfrm>
        </p:grpSpPr>
        <p:sp>
          <p:nvSpPr>
            <p:cNvPr id="22" name="Freeform 22">
              <a:extLst>
                <a:ext uri="{FF2B5EF4-FFF2-40B4-BE49-F238E27FC236}">
                  <a16:creationId xmlns:a16="http://schemas.microsoft.com/office/drawing/2014/main" id="{0C3BAC33-3D83-11BA-0F1C-AB861383051F}"/>
                </a:ext>
              </a:extLst>
            </p:cNvPr>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7B3911"/>
            </a:solidFill>
          </p:spPr>
          <p:txBody>
            <a:bodyPr/>
            <a:lstStyle/>
            <a:p>
              <a:endParaRPr lang="vi-VN"/>
            </a:p>
          </p:txBody>
        </p:sp>
        <p:sp>
          <p:nvSpPr>
            <p:cNvPr id="23" name="TextBox 23">
              <a:extLst>
                <a:ext uri="{FF2B5EF4-FFF2-40B4-BE49-F238E27FC236}">
                  <a16:creationId xmlns:a16="http://schemas.microsoft.com/office/drawing/2014/main" id="{36B84FEF-12E9-3461-A09A-344D2119E469}"/>
                </a:ext>
              </a:extLst>
            </p:cNvPr>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sp>
        <p:nvSpPr>
          <p:cNvPr id="24" name="Freeform 24">
            <a:extLst>
              <a:ext uri="{FF2B5EF4-FFF2-40B4-BE49-F238E27FC236}">
                <a16:creationId xmlns:a16="http://schemas.microsoft.com/office/drawing/2014/main" id="{BB2A526E-37A4-FAC1-FFDA-DCED7CFF1181}"/>
              </a:ext>
            </a:extLst>
          </p:cNvPr>
          <p:cNvSpPr/>
          <p:nvPr/>
        </p:nvSpPr>
        <p:spPr>
          <a:xfrm rot="2700000">
            <a:off x="16743596" y="9159391"/>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25" name="Freeform 25">
            <a:extLst>
              <a:ext uri="{FF2B5EF4-FFF2-40B4-BE49-F238E27FC236}">
                <a16:creationId xmlns:a16="http://schemas.microsoft.com/office/drawing/2014/main" id="{72F3ECD5-A40F-6999-92F2-2D724091166C}"/>
              </a:ext>
            </a:extLst>
          </p:cNvPr>
          <p:cNvSpPr/>
          <p:nvPr/>
        </p:nvSpPr>
        <p:spPr>
          <a:xfrm rot="-8100000">
            <a:off x="15977806" y="9157648"/>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17" name="TextBox 12">
            <a:extLst>
              <a:ext uri="{FF2B5EF4-FFF2-40B4-BE49-F238E27FC236}">
                <a16:creationId xmlns:a16="http://schemas.microsoft.com/office/drawing/2014/main" id="{E4F2754C-376D-FCEB-5C61-9421782D3F95}"/>
              </a:ext>
            </a:extLst>
          </p:cNvPr>
          <p:cNvSpPr txBox="1"/>
          <p:nvPr/>
        </p:nvSpPr>
        <p:spPr>
          <a:xfrm>
            <a:off x="8001000" y="1583795"/>
            <a:ext cx="9848450" cy="978217"/>
          </a:xfrm>
          <a:prstGeom prst="rect">
            <a:avLst/>
          </a:prstGeom>
        </p:spPr>
        <p:txBody>
          <a:bodyPr wrap="square" lIns="0" tIns="0" rIns="0" bIns="0" rtlCol="0" anchor="t">
            <a:spAutoFit/>
          </a:bodyPr>
          <a:lstStyle/>
          <a:p>
            <a:pPr algn="l">
              <a:lnSpc>
                <a:spcPts val="8469"/>
              </a:lnSpc>
            </a:pPr>
            <a:r>
              <a:rPr lang="en-US" sz="5000" dirty="0">
                <a:solidFill>
                  <a:srgbClr val="F6F6E9"/>
                </a:solidFill>
                <a:latin typeface="Norwester"/>
                <a:ea typeface="Norwester"/>
                <a:cs typeface="Norwester"/>
                <a:sym typeface="Norwester"/>
              </a:rPr>
              <a:t>3.1.1) </a:t>
            </a:r>
            <a:r>
              <a:rPr lang="en-US" sz="5000" dirty="0" err="1">
                <a:solidFill>
                  <a:srgbClr val="F6F6E9"/>
                </a:solidFill>
                <a:latin typeface="Norwester"/>
                <a:ea typeface="Norwester"/>
                <a:cs typeface="Norwester"/>
                <a:sym typeface="Norwester"/>
              </a:rPr>
              <a:t>Sơ</a:t>
            </a:r>
            <a:r>
              <a:rPr lang="en-US" sz="5000" dirty="0">
                <a:solidFill>
                  <a:srgbClr val="F6F6E9"/>
                </a:solidFill>
                <a:latin typeface="Norwester"/>
                <a:ea typeface="Norwester"/>
                <a:cs typeface="Norwester"/>
                <a:sym typeface="Norwester"/>
              </a:rPr>
              <a:t> </a:t>
            </a:r>
            <a:r>
              <a:rPr lang="en-US" sz="5000" dirty="0" err="1">
                <a:solidFill>
                  <a:srgbClr val="F6F6E9"/>
                </a:solidFill>
                <a:latin typeface="Norwester"/>
                <a:ea typeface="Norwester"/>
                <a:cs typeface="Norwester"/>
                <a:sym typeface="Norwester"/>
              </a:rPr>
              <a:t>đồ</a:t>
            </a:r>
            <a:r>
              <a:rPr lang="en-US" sz="5000" dirty="0">
                <a:solidFill>
                  <a:srgbClr val="F6F6E9"/>
                </a:solidFill>
                <a:latin typeface="Norwester"/>
                <a:ea typeface="Norwester"/>
                <a:cs typeface="Norwester"/>
                <a:sym typeface="Norwester"/>
              </a:rPr>
              <a:t> </a:t>
            </a:r>
            <a:r>
              <a:rPr lang="en-US" sz="5000" dirty="0" err="1">
                <a:solidFill>
                  <a:srgbClr val="F6F6E9"/>
                </a:solidFill>
                <a:latin typeface="Norwester"/>
                <a:ea typeface="Norwester"/>
                <a:cs typeface="Norwester"/>
                <a:sym typeface="Norwester"/>
              </a:rPr>
              <a:t>tổng</a:t>
            </a:r>
            <a:r>
              <a:rPr lang="en-US" sz="5000" dirty="0">
                <a:solidFill>
                  <a:srgbClr val="F6F6E9"/>
                </a:solidFill>
                <a:latin typeface="Norwester"/>
                <a:ea typeface="Norwester"/>
                <a:cs typeface="Norwester"/>
                <a:sym typeface="Norwester"/>
              </a:rPr>
              <a:t> </a:t>
            </a:r>
            <a:r>
              <a:rPr lang="en-US" sz="5000" dirty="0" err="1">
                <a:solidFill>
                  <a:srgbClr val="F6F6E9"/>
                </a:solidFill>
                <a:latin typeface="Norwester"/>
                <a:ea typeface="Norwester"/>
                <a:cs typeface="Norwester"/>
                <a:sym typeface="Norwester"/>
              </a:rPr>
              <a:t>quát</a:t>
            </a:r>
            <a:endParaRPr lang="en-US" sz="5000" dirty="0">
              <a:solidFill>
                <a:srgbClr val="F6F6E9"/>
              </a:solidFill>
              <a:latin typeface="Norwester"/>
              <a:ea typeface="Norwester"/>
              <a:cs typeface="Norwester"/>
              <a:sym typeface="Norwester"/>
            </a:endParaRPr>
          </a:p>
        </p:txBody>
      </p:sp>
      <p:pic>
        <p:nvPicPr>
          <p:cNvPr id="1028" name="Picture 4">
            <a:extLst>
              <a:ext uri="{FF2B5EF4-FFF2-40B4-BE49-F238E27FC236}">
                <a16:creationId xmlns:a16="http://schemas.microsoft.com/office/drawing/2014/main" id="{54514E1E-D07B-E091-F71E-4A5418512A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62095" y="2562012"/>
            <a:ext cx="6998837" cy="7197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7681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C661F"/>
        </a:solidFill>
        <a:effectLst/>
      </p:bgPr>
    </p:bg>
    <p:spTree>
      <p:nvGrpSpPr>
        <p:cNvPr id="1" name="">
          <a:extLst>
            <a:ext uri="{FF2B5EF4-FFF2-40B4-BE49-F238E27FC236}">
              <a16:creationId xmlns:a16="http://schemas.microsoft.com/office/drawing/2014/main" id="{23EA0764-081E-7341-46F7-FE4277BD4A4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1A1A0F7-6FE1-B6D6-A45C-9BEFE74856A9}"/>
              </a:ext>
            </a:extLst>
          </p:cNvPr>
          <p:cNvSpPr/>
          <p:nvPr/>
        </p:nvSpPr>
        <p:spPr>
          <a:xfrm>
            <a:off x="-1037287" y="-4762500"/>
            <a:ext cx="20362573" cy="20362573"/>
          </a:xfrm>
          <a:custGeom>
            <a:avLst/>
            <a:gdLst/>
            <a:ahLst/>
            <a:cxnLst/>
            <a:rect l="l" t="t" r="r" b="b"/>
            <a:pathLst>
              <a:path w="20362573" h="20362573">
                <a:moveTo>
                  <a:pt x="0" y="0"/>
                </a:moveTo>
                <a:lnTo>
                  <a:pt x="20362573" y="0"/>
                </a:lnTo>
                <a:lnTo>
                  <a:pt x="20362573" y="20362573"/>
                </a:lnTo>
                <a:lnTo>
                  <a:pt x="0" y="203625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4" name="Freeform 4">
            <a:extLst>
              <a:ext uri="{FF2B5EF4-FFF2-40B4-BE49-F238E27FC236}">
                <a16:creationId xmlns:a16="http://schemas.microsoft.com/office/drawing/2014/main" id="{AA6AE316-E568-799E-7644-413FC943DD0B}"/>
              </a:ext>
            </a:extLst>
          </p:cNvPr>
          <p:cNvSpPr/>
          <p:nvPr/>
        </p:nvSpPr>
        <p:spPr>
          <a:xfrm>
            <a:off x="877524" y="2159207"/>
            <a:ext cx="6805955" cy="6860926"/>
          </a:xfrm>
          <a:custGeom>
            <a:avLst/>
            <a:gdLst/>
            <a:ahLst/>
            <a:cxnLst/>
            <a:rect l="l" t="t" r="r" b="b"/>
            <a:pathLst>
              <a:path w="6217889" h="6440628">
                <a:moveTo>
                  <a:pt x="0" y="0"/>
                </a:moveTo>
                <a:lnTo>
                  <a:pt x="6217890" y="0"/>
                </a:lnTo>
                <a:lnTo>
                  <a:pt x="6217890" y="6440628"/>
                </a:lnTo>
                <a:lnTo>
                  <a:pt x="0" y="6440628"/>
                </a:lnTo>
                <a:lnTo>
                  <a:pt x="0" y="0"/>
                </a:lnTo>
                <a:close/>
              </a:path>
            </a:pathLst>
          </a:custGeom>
          <a:blipFill>
            <a:blip r:embed="rId4"/>
            <a:stretch>
              <a:fillRect/>
            </a:stretch>
          </a:blipFill>
        </p:spPr>
        <p:txBody>
          <a:bodyPr/>
          <a:lstStyle/>
          <a:p>
            <a:endParaRPr lang="vi-VN"/>
          </a:p>
        </p:txBody>
      </p:sp>
      <p:sp>
        <p:nvSpPr>
          <p:cNvPr id="12" name="TextBox 12">
            <a:extLst>
              <a:ext uri="{FF2B5EF4-FFF2-40B4-BE49-F238E27FC236}">
                <a16:creationId xmlns:a16="http://schemas.microsoft.com/office/drawing/2014/main" id="{2CC42343-3F3F-00F7-5BE5-8F2A9D7DC21C}"/>
              </a:ext>
            </a:extLst>
          </p:cNvPr>
          <p:cNvSpPr txBox="1"/>
          <p:nvPr/>
        </p:nvSpPr>
        <p:spPr>
          <a:xfrm>
            <a:off x="6894541" y="493753"/>
            <a:ext cx="9848450" cy="1090042"/>
          </a:xfrm>
          <a:prstGeom prst="rect">
            <a:avLst/>
          </a:prstGeom>
        </p:spPr>
        <p:txBody>
          <a:bodyPr wrap="square" lIns="0" tIns="0" rIns="0" bIns="0" rtlCol="0" anchor="t">
            <a:spAutoFit/>
          </a:bodyPr>
          <a:lstStyle/>
          <a:p>
            <a:pPr algn="l">
              <a:lnSpc>
                <a:spcPts val="8469"/>
              </a:lnSpc>
            </a:pPr>
            <a:r>
              <a:rPr lang="en-US" sz="7177">
                <a:solidFill>
                  <a:srgbClr val="F6F6E9"/>
                </a:solidFill>
                <a:latin typeface="Norwester"/>
                <a:ea typeface="Norwester"/>
                <a:cs typeface="Norwester"/>
                <a:sym typeface="Norwester"/>
              </a:rPr>
              <a:t>3.1) Sơ đồ UseCase</a:t>
            </a:r>
          </a:p>
        </p:txBody>
      </p:sp>
      <p:grpSp>
        <p:nvGrpSpPr>
          <p:cNvPr id="18" name="Group 18">
            <a:extLst>
              <a:ext uri="{FF2B5EF4-FFF2-40B4-BE49-F238E27FC236}">
                <a16:creationId xmlns:a16="http://schemas.microsoft.com/office/drawing/2014/main" id="{84B563D4-9FE3-0FE7-D2AA-7C20EAA2C5AC}"/>
              </a:ext>
            </a:extLst>
          </p:cNvPr>
          <p:cNvGrpSpPr/>
          <p:nvPr/>
        </p:nvGrpSpPr>
        <p:grpSpPr>
          <a:xfrm rot="-5400000">
            <a:off x="16632356" y="8965172"/>
            <a:ext cx="476333" cy="586256"/>
            <a:chOff x="0" y="0"/>
            <a:chExt cx="660400" cy="812800"/>
          </a:xfrm>
        </p:grpSpPr>
        <p:sp>
          <p:nvSpPr>
            <p:cNvPr id="19" name="Freeform 19">
              <a:extLst>
                <a:ext uri="{FF2B5EF4-FFF2-40B4-BE49-F238E27FC236}">
                  <a16:creationId xmlns:a16="http://schemas.microsoft.com/office/drawing/2014/main" id="{BF265571-D1EA-3627-452F-D51D549F0AB0}"/>
                </a:ext>
              </a:extLst>
            </p:cNvPr>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7B3911"/>
            </a:solidFill>
          </p:spPr>
          <p:txBody>
            <a:bodyPr/>
            <a:lstStyle/>
            <a:p>
              <a:endParaRPr lang="vi-VN"/>
            </a:p>
          </p:txBody>
        </p:sp>
        <p:sp>
          <p:nvSpPr>
            <p:cNvPr id="20" name="TextBox 20">
              <a:extLst>
                <a:ext uri="{FF2B5EF4-FFF2-40B4-BE49-F238E27FC236}">
                  <a16:creationId xmlns:a16="http://schemas.microsoft.com/office/drawing/2014/main" id="{C8557E3E-38D6-D1E1-2A21-341CB68D2E9A}"/>
                </a:ext>
              </a:extLst>
            </p:cNvPr>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grpSp>
        <p:nvGrpSpPr>
          <p:cNvPr id="21" name="Group 21">
            <a:extLst>
              <a:ext uri="{FF2B5EF4-FFF2-40B4-BE49-F238E27FC236}">
                <a16:creationId xmlns:a16="http://schemas.microsoft.com/office/drawing/2014/main" id="{66143807-C0FB-EC38-7652-B6AAAD6276C7}"/>
              </a:ext>
            </a:extLst>
          </p:cNvPr>
          <p:cNvGrpSpPr/>
          <p:nvPr/>
        </p:nvGrpSpPr>
        <p:grpSpPr>
          <a:xfrm rot="5400000">
            <a:off x="15812273" y="8965172"/>
            <a:ext cx="476333" cy="586256"/>
            <a:chOff x="0" y="0"/>
            <a:chExt cx="660400" cy="812800"/>
          </a:xfrm>
        </p:grpSpPr>
        <p:sp>
          <p:nvSpPr>
            <p:cNvPr id="22" name="Freeform 22">
              <a:extLst>
                <a:ext uri="{FF2B5EF4-FFF2-40B4-BE49-F238E27FC236}">
                  <a16:creationId xmlns:a16="http://schemas.microsoft.com/office/drawing/2014/main" id="{92F86052-16B6-42F9-7BC8-59C2D7324B9A}"/>
                </a:ext>
              </a:extLst>
            </p:cNvPr>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7B3911"/>
            </a:solidFill>
          </p:spPr>
          <p:txBody>
            <a:bodyPr/>
            <a:lstStyle/>
            <a:p>
              <a:endParaRPr lang="vi-VN"/>
            </a:p>
          </p:txBody>
        </p:sp>
        <p:sp>
          <p:nvSpPr>
            <p:cNvPr id="23" name="TextBox 23">
              <a:extLst>
                <a:ext uri="{FF2B5EF4-FFF2-40B4-BE49-F238E27FC236}">
                  <a16:creationId xmlns:a16="http://schemas.microsoft.com/office/drawing/2014/main" id="{172BD725-411B-8BEF-F98D-4FE20117A022}"/>
                </a:ext>
              </a:extLst>
            </p:cNvPr>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sp>
        <p:nvSpPr>
          <p:cNvPr id="24" name="Freeform 24">
            <a:extLst>
              <a:ext uri="{FF2B5EF4-FFF2-40B4-BE49-F238E27FC236}">
                <a16:creationId xmlns:a16="http://schemas.microsoft.com/office/drawing/2014/main" id="{AA477D67-1890-6C1F-971F-85DBC6B18C44}"/>
              </a:ext>
            </a:extLst>
          </p:cNvPr>
          <p:cNvSpPr/>
          <p:nvPr/>
        </p:nvSpPr>
        <p:spPr>
          <a:xfrm rot="2700000">
            <a:off x="16743596" y="9159391"/>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25" name="Freeform 25">
            <a:extLst>
              <a:ext uri="{FF2B5EF4-FFF2-40B4-BE49-F238E27FC236}">
                <a16:creationId xmlns:a16="http://schemas.microsoft.com/office/drawing/2014/main" id="{0D14E790-B64F-7638-604E-51E409E35CB1}"/>
              </a:ext>
            </a:extLst>
          </p:cNvPr>
          <p:cNvSpPr/>
          <p:nvPr/>
        </p:nvSpPr>
        <p:spPr>
          <a:xfrm rot="-8100000">
            <a:off x="15977806" y="9157648"/>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17" name="TextBox 12">
            <a:extLst>
              <a:ext uri="{FF2B5EF4-FFF2-40B4-BE49-F238E27FC236}">
                <a16:creationId xmlns:a16="http://schemas.microsoft.com/office/drawing/2014/main" id="{17C875CC-D520-1D3F-2BFF-C4D4EF2EB749}"/>
              </a:ext>
            </a:extLst>
          </p:cNvPr>
          <p:cNvSpPr txBox="1"/>
          <p:nvPr/>
        </p:nvSpPr>
        <p:spPr>
          <a:xfrm>
            <a:off x="6967465" y="1583795"/>
            <a:ext cx="9848450" cy="978217"/>
          </a:xfrm>
          <a:prstGeom prst="rect">
            <a:avLst/>
          </a:prstGeom>
        </p:spPr>
        <p:txBody>
          <a:bodyPr wrap="square" lIns="0" tIns="0" rIns="0" bIns="0" rtlCol="0" anchor="t">
            <a:spAutoFit/>
          </a:bodyPr>
          <a:lstStyle/>
          <a:p>
            <a:pPr algn="l">
              <a:lnSpc>
                <a:spcPts val="8469"/>
              </a:lnSpc>
            </a:pPr>
            <a:r>
              <a:rPr lang="en-US" sz="5000" dirty="0">
                <a:solidFill>
                  <a:srgbClr val="F6F6E9"/>
                </a:solidFill>
                <a:latin typeface="Norwester"/>
                <a:ea typeface="Norwester"/>
                <a:cs typeface="Norwester"/>
                <a:sym typeface="Norwester"/>
              </a:rPr>
              <a:t>3.1.2)</a:t>
            </a:r>
            <a:r>
              <a:rPr lang="en-US" sz="5000" dirty="0" err="1">
                <a:solidFill>
                  <a:srgbClr val="F6F6E9"/>
                </a:solidFill>
                <a:latin typeface="Norwester"/>
                <a:ea typeface="Norwester"/>
                <a:cs typeface="Norwester"/>
                <a:sym typeface="Norwester"/>
              </a:rPr>
              <a:t>Usecase</a:t>
            </a:r>
            <a:r>
              <a:rPr lang="en-US" sz="5000" dirty="0">
                <a:solidFill>
                  <a:srgbClr val="F6F6E9"/>
                </a:solidFill>
                <a:latin typeface="Norwester"/>
                <a:ea typeface="Norwester"/>
                <a:cs typeface="Norwester"/>
                <a:sym typeface="Norwester"/>
              </a:rPr>
              <a:t> Admin </a:t>
            </a:r>
          </a:p>
        </p:txBody>
      </p:sp>
      <p:pic>
        <p:nvPicPr>
          <p:cNvPr id="2050" name="Picture 2">
            <a:extLst>
              <a:ext uri="{FF2B5EF4-FFF2-40B4-BE49-F238E27FC236}">
                <a16:creationId xmlns:a16="http://schemas.microsoft.com/office/drawing/2014/main" id="{A68743B9-7D2C-D4B5-838E-CB766B2D91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24800" y="2647567"/>
            <a:ext cx="7467599" cy="6253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0631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C661F"/>
        </a:solidFill>
        <a:effectLst/>
      </p:bgPr>
    </p:bg>
    <p:spTree>
      <p:nvGrpSpPr>
        <p:cNvPr id="1" name="">
          <a:extLst>
            <a:ext uri="{FF2B5EF4-FFF2-40B4-BE49-F238E27FC236}">
              <a16:creationId xmlns:a16="http://schemas.microsoft.com/office/drawing/2014/main" id="{3BCE2EE5-AE6A-2A03-0B29-BD738AD8A36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1042F9D-44C7-9069-2580-89510BEC2FC3}"/>
              </a:ext>
            </a:extLst>
          </p:cNvPr>
          <p:cNvSpPr/>
          <p:nvPr/>
        </p:nvSpPr>
        <p:spPr>
          <a:xfrm>
            <a:off x="-1037287" y="-4762500"/>
            <a:ext cx="20362573" cy="20362573"/>
          </a:xfrm>
          <a:custGeom>
            <a:avLst/>
            <a:gdLst/>
            <a:ahLst/>
            <a:cxnLst/>
            <a:rect l="l" t="t" r="r" b="b"/>
            <a:pathLst>
              <a:path w="20362573" h="20362573">
                <a:moveTo>
                  <a:pt x="0" y="0"/>
                </a:moveTo>
                <a:lnTo>
                  <a:pt x="20362573" y="0"/>
                </a:lnTo>
                <a:lnTo>
                  <a:pt x="20362573" y="20362573"/>
                </a:lnTo>
                <a:lnTo>
                  <a:pt x="0" y="203625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4" name="Freeform 4">
            <a:extLst>
              <a:ext uri="{FF2B5EF4-FFF2-40B4-BE49-F238E27FC236}">
                <a16:creationId xmlns:a16="http://schemas.microsoft.com/office/drawing/2014/main" id="{FD4FA506-64DF-B108-E8B1-F1D1C028D034}"/>
              </a:ext>
            </a:extLst>
          </p:cNvPr>
          <p:cNvSpPr/>
          <p:nvPr/>
        </p:nvSpPr>
        <p:spPr>
          <a:xfrm>
            <a:off x="1423645" y="2254812"/>
            <a:ext cx="6217889" cy="6440628"/>
          </a:xfrm>
          <a:custGeom>
            <a:avLst/>
            <a:gdLst/>
            <a:ahLst/>
            <a:cxnLst/>
            <a:rect l="l" t="t" r="r" b="b"/>
            <a:pathLst>
              <a:path w="6217889" h="6440628">
                <a:moveTo>
                  <a:pt x="0" y="0"/>
                </a:moveTo>
                <a:lnTo>
                  <a:pt x="6217890" y="0"/>
                </a:lnTo>
                <a:lnTo>
                  <a:pt x="6217890" y="6440628"/>
                </a:lnTo>
                <a:lnTo>
                  <a:pt x="0" y="6440628"/>
                </a:lnTo>
                <a:lnTo>
                  <a:pt x="0" y="0"/>
                </a:lnTo>
                <a:close/>
              </a:path>
            </a:pathLst>
          </a:custGeom>
          <a:blipFill>
            <a:blip r:embed="rId4"/>
            <a:stretch>
              <a:fillRect/>
            </a:stretch>
          </a:blipFill>
        </p:spPr>
        <p:txBody>
          <a:bodyPr/>
          <a:lstStyle/>
          <a:p>
            <a:endParaRPr lang="vi-VN"/>
          </a:p>
        </p:txBody>
      </p:sp>
      <p:sp>
        <p:nvSpPr>
          <p:cNvPr id="12" name="TextBox 12">
            <a:extLst>
              <a:ext uri="{FF2B5EF4-FFF2-40B4-BE49-F238E27FC236}">
                <a16:creationId xmlns:a16="http://schemas.microsoft.com/office/drawing/2014/main" id="{2EF512CE-9B05-EF30-02FE-B7708C9DBCFB}"/>
              </a:ext>
            </a:extLst>
          </p:cNvPr>
          <p:cNvSpPr txBox="1"/>
          <p:nvPr/>
        </p:nvSpPr>
        <p:spPr>
          <a:xfrm>
            <a:off x="6894541" y="493753"/>
            <a:ext cx="9848450" cy="1090042"/>
          </a:xfrm>
          <a:prstGeom prst="rect">
            <a:avLst/>
          </a:prstGeom>
        </p:spPr>
        <p:txBody>
          <a:bodyPr wrap="square" lIns="0" tIns="0" rIns="0" bIns="0" rtlCol="0" anchor="t">
            <a:spAutoFit/>
          </a:bodyPr>
          <a:lstStyle/>
          <a:p>
            <a:pPr algn="l">
              <a:lnSpc>
                <a:spcPts val="8469"/>
              </a:lnSpc>
            </a:pPr>
            <a:r>
              <a:rPr lang="en-US" sz="7177">
                <a:solidFill>
                  <a:srgbClr val="F6F6E9"/>
                </a:solidFill>
                <a:latin typeface="Norwester"/>
                <a:ea typeface="Norwester"/>
                <a:cs typeface="Norwester"/>
                <a:sym typeface="Norwester"/>
              </a:rPr>
              <a:t>3.1) Sơ đồ UseCase</a:t>
            </a:r>
          </a:p>
        </p:txBody>
      </p:sp>
      <p:grpSp>
        <p:nvGrpSpPr>
          <p:cNvPr id="18" name="Group 18">
            <a:extLst>
              <a:ext uri="{FF2B5EF4-FFF2-40B4-BE49-F238E27FC236}">
                <a16:creationId xmlns:a16="http://schemas.microsoft.com/office/drawing/2014/main" id="{1A1BA98A-8DB6-9874-0654-828E8FD2E81B}"/>
              </a:ext>
            </a:extLst>
          </p:cNvPr>
          <p:cNvGrpSpPr/>
          <p:nvPr/>
        </p:nvGrpSpPr>
        <p:grpSpPr>
          <a:xfrm rot="-5400000">
            <a:off x="16632356" y="8965172"/>
            <a:ext cx="476333" cy="586256"/>
            <a:chOff x="0" y="0"/>
            <a:chExt cx="660400" cy="812800"/>
          </a:xfrm>
        </p:grpSpPr>
        <p:sp>
          <p:nvSpPr>
            <p:cNvPr id="19" name="Freeform 19">
              <a:extLst>
                <a:ext uri="{FF2B5EF4-FFF2-40B4-BE49-F238E27FC236}">
                  <a16:creationId xmlns:a16="http://schemas.microsoft.com/office/drawing/2014/main" id="{0A050B95-98CB-721A-84DA-B155EFA190CB}"/>
                </a:ext>
              </a:extLst>
            </p:cNvPr>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7B3911"/>
            </a:solidFill>
          </p:spPr>
          <p:txBody>
            <a:bodyPr/>
            <a:lstStyle/>
            <a:p>
              <a:endParaRPr lang="vi-VN"/>
            </a:p>
          </p:txBody>
        </p:sp>
        <p:sp>
          <p:nvSpPr>
            <p:cNvPr id="20" name="TextBox 20">
              <a:extLst>
                <a:ext uri="{FF2B5EF4-FFF2-40B4-BE49-F238E27FC236}">
                  <a16:creationId xmlns:a16="http://schemas.microsoft.com/office/drawing/2014/main" id="{A017E5FF-BFB3-7DA1-723F-E4E49F2494BD}"/>
                </a:ext>
              </a:extLst>
            </p:cNvPr>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grpSp>
        <p:nvGrpSpPr>
          <p:cNvPr id="21" name="Group 21">
            <a:extLst>
              <a:ext uri="{FF2B5EF4-FFF2-40B4-BE49-F238E27FC236}">
                <a16:creationId xmlns:a16="http://schemas.microsoft.com/office/drawing/2014/main" id="{FC9F9F84-538C-60F4-8F26-36557ECAD2A9}"/>
              </a:ext>
            </a:extLst>
          </p:cNvPr>
          <p:cNvGrpSpPr/>
          <p:nvPr/>
        </p:nvGrpSpPr>
        <p:grpSpPr>
          <a:xfrm rot="5400000">
            <a:off x="15812273" y="8965172"/>
            <a:ext cx="476333" cy="586256"/>
            <a:chOff x="0" y="0"/>
            <a:chExt cx="660400" cy="812800"/>
          </a:xfrm>
        </p:grpSpPr>
        <p:sp>
          <p:nvSpPr>
            <p:cNvPr id="22" name="Freeform 22">
              <a:extLst>
                <a:ext uri="{FF2B5EF4-FFF2-40B4-BE49-F238E27FC236}">
                  <a16:creationId xmlns:a16="http://schemas.microsoft.com/office/drawing/2014/main" id="{AD656FFF-5FA3-D0C7-0AC7-3C36BC044837}"/>
                </a:ext>
              </a:extLst>
            </p:cNvPr>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7B3911"/>
            </a:solidFill>
          </p:spPr>
          <p:txBody>
            <a:bodyPr/>
            <a:lstStyle/>
            <a:p>
              <a:endParaRPr lang="vi-VN"/>
            </a:p>
          </p:txBody>
        </p:sp>
        <p:sp>
          <p:nvSpPr>
            <p:cNvPr id="23" name="TextBox 23">
              <a:extLst>
                <a:ext uri="{FF2B5EF4-FFF2-40B4-BE49-F238E27FC236}">
                  <a16:creationId xmlns:a16="http://schemas.microsoft.com/office/drawing/2014/main" id="{D40BDAD1-B66D-2DA9-97CD-38D6127DD38B}"/>
                </a:ext>
              </a:extLst>
            </p:cNvPr>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sp>
        <p:nvSpPr>
          <p:cNvPr id="24" name="Freeform 24">
            <a:extLst>
              <a:ext uri="{FF2B5EF4-FFF2-40B4-BE49-F238E27FC236}">
                <a16:creationId xmlns:a16="http://schemas.microsoft.com/office/drawing/2014/main" id="{6D282E72-74E3-105C-C1AF-1ADBA0DF971F}"/>
              </a:ext>
            </a:extLst>
          </p:cNvPr>
          <p:cNvSpPr/>
          <p:nvPr/>
        </p:nvSpPr>
        <p:spPr>
          <a:xfrm rot="2700000">
            <a:off x="16743596" y="9159391"/>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25" name="Freeform 25">
            <a:extLst>
              <a:ext uri="{FF2B5EF4-FFF2-40B4-BE49-F238E27FC236}">
                <a16:creationId xmlns:a16="http://schemas.microsoft.com/office/drawing/2014/main" id="{34F0A63D-96A0-CBB9-B682-28B49449BD62}"/>
              </a:ext>
            </a:extLst>
          </p:cNvPr>
          <p:cNvSpPr/>
          <p:nvPr/>
        </p:nvSpPr>
        <p:spPr>
          <a:xfrm rot="-8100000">
            <a:off x="15977806" y="9157648"/>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17" name="TextBox 12">
            <a:extLst>
              <a:ext uri="{FF2B5EF4-FFF2-40B4-BE49-F238E27FC236}">
                <a16:creationId xmlns:a16="http://schemas.microsoft.com/office/drawing/2014/main" id="{D1218D61-6F2A-6735-3E94-547F093624FF}"/>
              </a:ext>
            </a:extLst>
          </p:cNvPr>
          <p:cNvSpPr txBox="1"/>
          <p:nvPr/>
        </p:nvSpPr>
        <p:spPr>
          <a:xfrm>
            <a:off x="6967465" y="1583795"/>
            <a:ext cx="9848450" cy="978217"/>
          </a:xfrm>
          <a:prstGeom prst="rect">
            <a:avLst/>
          </a:prstGeom>
        </p:spPr>
        <p:txBody>
          <a:bodyPr wrap="square" lIns="0" tIns="0" rIns="0" bIns="0" rtlCol="0" anchor="t">
            <a:spAutoFit/>
          </a:bodyPr>
          <a:lstStyle/>
          <a:p>
            <a:pPr algn="l">
              <a:lnSpc>
                <a:spcPts val="8469"/>
              </a:lnSpc>
            </a:pPr>
            <a:r>
              <a:rPr lang="en-US" sz="5000" dirty="0">
                <a:solidFill>
                  <a:srgbClr val="F6F6E9"/>
                </a:solidFill>
                <a:latin typeface="Norwester"/>
                <a:ea typeface="Norwester"/>
                <a:cs typeface="Norwester"/>
                <a:sym typeface="Norwester"/>
              </a:rPr>
              <a:t>3.1.2)</a:t>
            </a:r>
            <a:r>
              <a:rPr lang="en-US" sz="5000" dirty="0" err="1">
                <a:solidFill>
                  <a:srgbClr val="F6F6E9"/>
                </a:solidFill>
                <a:latin typeface="Norwester"/>
                <a:ea typeface="Norwester"/>
                <a:cs typeface="Norwester"/>
                <a:sym typeface="Norwester"/>
              </a:rPr>
              <a:t>Usecase</a:t>
            </a:r>
            <a:r>
              <a:rPr lang="en-US" sz="5000" dirty="0">
                <a:solidFill>
                  <a:srgbClr val="F6F6E9"/>
                </a:solidFill>
                <a:latin typeface="Norwester"/>
                <a:ea typeface="Norwester"/>
                <a:cs typeface="Norwester"/>
                <a:sym typeface="Norwester"/>
              </a:rPr>
              <a:t> Users</a:t>
            </a:r>
          </a:p>
        </p:txBody>
      </p:sp>
      <p:pic>
        <p:nvPicPr>
          <p:cNvPr id="3074" name="Picture 2">
            <a:extLst>
              <a:ext uri="{FF2B5EF4-FFF2-40B4-BE49-F238E27FC236}">
                <a16:creationId xmlns:a16="http://schemas.microsoft.com/office/drawing/2014/main" id="{E5EAEAA2-7441-1357-410B-9023ECDAE0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29600" y="2481263"/>
            <a:ext cx="7989099" cy="6427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99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B905"/>
        </a:solidFill>
        <a:effectLst/>
      </p:bgPr>
    </p:bg>
    <p:spTree>
      <p:nvGrpSpPr>
        <p:cNvPr id="1" name="">
          <a:extLst>
            <a:ext uri="{FF2B5EF4-FFF2-40B4-BE49-F238E27FC236}">
              <a16:creationId xmlns:a16="http://schemas.microsoft.com/office/drawing/2014/main" id="{0AA7A265-0D98-D393-4E0A-E4A3A730411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AF3E992-6F78-2A01-E454-B28DDEB77208}"/>
              </a:ext>
            </a:extLst>
          </p:cNvPr>
          <p:cNvSpPr/>
          <p:nvPr/>
        </p:nvSpPr>
        <p:spPr>
          <a:xfrm>
            <a:off x="-685800" y="-3771900"/>
            <a:ext cx="20362573" cy="20362573"/>
          </a:xfrm>
          <a:custGeom>
            <a:avLst/>
            <a:gdLst/>
            <a:ahLst/>
            <a:cxnLst/>
            <a:rect l="l" t="t" r="r" b="b"/>
            <a:pathLst>
              <a:path w="20362573" h="20362573">
                <a:moveTo>
                  <a:pt x="0" y="0"/>
                </a:moveTo>
                <a:lnTo>
                  <a:pt x="20362573" y="0"/>
                </a:lnTo>
                <a:lnTo>
                  <a:pt x="20362573" y="20362573"/>
                </a:lnTo>
                <a:lnTo>
                  <a:pt x="0" y="203625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grpSp>
        <p:nvGrpSpPr>
          <p:cNvPr id="4" name="Group 4">
            <a:extLst>
              <a:ext uri="{FF2B5EF4-FFF2-40B4-BE49-F238E27FC236}">
                <a16:creationId xmlns:a16="http://schemas.microsoft.com/office/drawing/2014/main" id="{B1369349-FC70-B737-506E-DEB8C64170A0}"/>
              </a:ext>
            </a:extLst>
          </p:cNvPr>
          <p:cNvGrpSpPr/>
          <p:nvPr/>
        </p:nvGrpSpPr>
        <p:grpSpPr>
          <a:xfrm>
            <a:off x="-3186536" y="5143500"/>
            <a:ext cx="13166245" cy="7669748"/>
            <a:chOff x="0" y="0"/>
            <a:chExt cx="1030219" cy="600135"/>
          </a:xfrm>
        </p:grpSpPr>
        <p:sp>
          <p:nvSpPr>
            <p:cNvPr id="5" name="Freeform 5">
              <a:extLst>
                <a:ext uri="{FF2B5EF4-FFF2-40B4-BE49-F238E27FC236}">
                  <a16:creationId xmlns:a16="http://schemas.microsoft.com/office/drawing/2014/main" id="{5753AC3A-A443-F88D-4001-DBBAC1A54E26}"/>
                </a:ext>
              </a:extLst>
            </p:cNvPr>
            <p:cNvSpPr/>
            <p:nvPr/>
          </p:nvSpPr>
          <p:spPr>
            <a:xfrm>
              <a:off x="0" y="0"/>
              <a:ext cx="1030219" cy="600135"/>
            </a:xfrm>
            <a:custGeom>
              <a:avLst/>
              <a:gdLst/>
              <a:ahLst/>
              <a:cxnLst/>
              <a:rect l="l" t="t" r="r" b="b"/>
              <a:pathLst>
                <a:path w="1030219" h="600135">
                  <a:moveTo>
                    <a:pt x="827019" y="0"/>
                  </a:moveTo>
                  <a:lnTo>
                    <a:pt x="0" y="0"/>
                  </a:lnTo>
                  <a:lnTo>
                    <a:pt x="203200" y="600135"/>
                  </a:lnTo>
                  <a:lnTo>
                    <a:pt x="1030219" y="600135"/>
                  </a:lnTo>
                  <a:lnTo>
                    <a:pt x="827019" y="0"/>
                  </a:lnTo>
                  <a:close/>
                </a:path>
              </a:pathLst>
            </a:custGeom>
            <a:solidFill>
              <a:srgbClr val="D18C01"/>
            </a:solidFill>
          </p:spPr>
          <p:txBody>
            <a:bodyPr/>
            <a:lstStyle/>
            <a:p>
              <a:endParaRPr lang="vi-VN"/>
            </a:p>
          </p:txBody>
        </p:sp>
        <p:sp>
          <p:nvSpPr>
            <p:cNvPr id="6" name="TextBox 6">
              <a:extLst>
                <a:ext uri="{FF2B5EF4-FFF2-40B4-BE49-F238E27FC236}">
                  <a16:creationId xmlns:a16="http://schemas.microsoft.com/office/drawing/2014/main" id="{DBA8F54B-4F32-54AF-02E3-965D31F627BA}"/>
                </a:ext>
              </a:extLst>
            </p:cNvPr>
            <p:cNvSpPr txBox="1"/>
            <p:nvPr/>
          </p:nvSpPr>
          <p:spPr>
            <a:xfrm>
              <a:off x="101600" y="-66675"/>
              <a:ext cx="827019" cy="666810"/>
            </a:xfrm>
            <a:prstGeom prst="rect">
              <a:avLst/>
            </a:prstGeom>
          </p:spPr>
          <p:txBody>
            <a:bodyPr lIns="50800" tIns="50800" rIns="50800" bIns="50800" rtlCol="0" anchor="ctr"/>
            <a:lstStyle/>
            <a:p>
              <a:pPr algn="ctr">
                <a:lnSpc>
                  <a:spcPts val="3079"/>
                </a:lnSpc>
              </a:pPr>
              <a:endParaRPr/>
            </a:p>
          </p:txBody>
        </p:sp>
      </p:grpSp>
      <p:sp>
        <p:nvSpPr>
          <p:cNvPr id="7" name="Freeform 7">
            <a:extLst>
              <a:ext uri="{FF2B5EF4-FFF2-40B4-BE49-F238E27FC236}">
                <a16:creationId xmlns:a16="http://schemas.microsoft.com/office/drawing/2014/main" id="{FF3F2ACF-4741-6C77-9701-AD553EF73683}"/>
              </a:ext>
            </a:extLst>
          </p:cNvPr>
          <p:cNvSpPr/>
          <p:nvPr/>
        </p:nvSpPr>
        <p:spPr>
          <a:xfrm>
            <a:off x="617811" y="1254561"/>
            <a:ext cx="7574859" cy="6073660"/>
          </a:xfrm>
          <a:custGeom>
            <a:avLst/>
            <a:gdLst/>
            <a:ahLst/>
            <a:cxnLst/>
            <a:rect l="l" t="t" r="r" b="b"/>
            <a:pathLst>
              <a:path w="7574859" h="6073660">
                <a:moveTo>
                  <a:pt x="0" y="0"/>
                </a:moveTo>
                <a:lnTo>
                  <a:pt x="7574859" y="0"/>
                </a:lnTo>
                <a:lnTo>
                  <a:pt x="7574859" y="6073660"/>
                </a:lnTo>
                <a:lnTo>
                  <a:pt x="0" y="60736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8" name="Group 8">
            <a:extLst>
              <a:ext uri="{FF2B5EF4-FFF2-40B4-BE49-F238E27FC236}">
                <a16:creationId xmlns:a16="http://schemas.microsoft.com/office/drawing/2014/main" id="{E48AD8C5-F4D2-C7DF-B8C7-F894F93E6701}"/>
              </a:ext>
            </a:extLst>
          </p:cNvPr>
          <p:cNvGrpSpPr/>
          <p:nvPr/>
        </p:nvGrpSpPr>
        <p:grpSpPr>
          <a:xfrm rot="-5400000">
            <a:off x="16632356" y="8965172"/>
            <a:ext cx="476333" cy="586256"/>
            <a:chOff x="0" y="0"/>
            <a:chExt cx="660400" cy="812800"/>
          </a:xfrm>
        </p:grpSpPr>
        <p:sp>
          <p:nvSpPr>
            <p:cNvPr id="9" name="Freeform 9">
              <a:extLst>
                <a:ext uri="{FF2B5EF4-FFF2-40B4-BE49-F238E27FC236}">
                  <a16:creationId xmlns:a16="http://schemas.microsoft.com/office/drawing/2014/main" id="{C3DA326D-23AB-C1E9-A71C-7CEF70302E90}"/>
                </a:ext>
              </a:extLst>
            </p:cNvPr>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DC661F"/>
            </a:solidFill>
          </p:spPr>
          <p:txBody>
            <a:bodyPr/>
            <a:lstStyle/>
            <a:p>
              <a:endParaRPr lang="vi-VN"/>
            </a:p>
          </p:txBody>
        </p:sp>
        <p:sp>
          <p:nvSpPr>
            <p:cNvPr id="10" name="TextBox 10">
              <a:extLst>
                <a:ext uri="{FF2B5EF4-FFF2-40B4-BE49-F238E27FC236}">
                  <a16:creationId xmlns:a16="http://schemas.microsoft.com/office/drawing/2014/main" id="{1B1402FF-AED0-9472-2260-FDE55D06E5BD}"/>
                </a:ext>
              </a:extLst>
            </p:cNvPr>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grpSp>
        <p:nvGrpSpPr>
          <p:cNvPr id="11" name="Group 11">
            <a:extLst>
              <a:ext uri="{FF2B5EF4-FFF2-40B4-BE49-F238E27FC236}">
                <a16:creationId xmlns:a16="http://schemas.microsoft.com/office/drawing/2014/main" id="{AF1872D6-645D-FCCF-910E-8C8D9875FF01}"/>
              </a:ext>
            </a:extLst>
          </p:cNvPr>
          <p:cNvGrpSpPr/>
          <p:nvPr/>
        </p:nvGrpSpPr>
        <p:grpSpPr>
          <a:xfrm rot="5400000">
            <a:off x="15812273" y="8965172"/>
            <a:ext cx="476333" cy="586256"/>
            <a:chOff x="0" y="0"/>
            <a:chExt cx="660400" cy="812800"/>
          </a:xfrm>
        </p:grpSpPr>
        <p:sp>
          <p:nvSpPr>
            <p:cNvPr id="12" name="Freeform 12">
              <a:extLst>
                <a:ext uri="{FF2B5EF4-FFF2-40B4-BE49-F238E27FC236}">
                  <a16:creationId xmlns:a16="http://schemas.microsoft.com/office/drawing/2014/main" id="{2C3C3843-E677-AC7C-DCF3-578DB958F137}"/>
                </a:ext>
              </a:extLst>
            </p:cNvPr>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DC661F"/>
            </a:solidFill>
          </p:spPr>
          <p:txBody>
            <a:bodyPr/>
            <a:lstStyle/>
            <a:p>
              <a:endParaRPr lang="vi-VN"/>
            </a:p>
          </p:txBody>
        </p:sp>
        <p:sp>
          <p:nvSpPr>
            <p:cNvPr id="13" name="TextBox 13">
              <a:extLst>
                <a:ext uri="{FF2B5EF4-FFF2-40B4-BE49-F238E27FC236}">
                  <a16:creationId xmlns:a16="http://schemas.microsoft.com/office/drawing/2014/main" id="{4B119819-75E4-B6E0-16DC-4DEF04421CEB}"/>
                </a:ext>
              </a:extLst>
            </p:cNvPr>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sp>
        <p:nvSpPr>
          <p:cNvPr id="14" name="Freeform 14">
            <a:extLst>
              <a:ext uri="{FF2B5EF4-FFF2-40B4-BE49-F238E27FC236}">
                <a16:creationId xmlns:a16="http://schemas.microsoft.com/office/drawing/2014/main" id="{E8E34F5A-7F2D-EBEE-1C84-5B1D30D3948D}"/>
              </a:ext>
            </a:extLst>
          </p:cNvPr>
          <p:cNvSpPr/>
          <p:nvPr/>
        </p:nvSpPr>
        <p:spPr>
          <a:xfrm rot="2700000">
            <a:off x="16743596" y="9159391"/>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15" name="Freeform 15">
            <a:extLst>
              <a:ext uri="{FF2B5EF4-FFF2-40B4-BE49-F238E27FC236}">
                <a16:creationId xmlns:a16="http://schemas.microsoft.com/office/drawing/2014/main" id="{3EBB59F9-0D07-73C9-A288-21765E60147A}"/>
              </a:ext>
            </a:extLst>
          </p:cNvPr>
          <p:cNvSpPr/>
          <p:nvPr/>
        </p:nvSpPr>
        <p:spPr>
          <a:xfrm rot="-8100000">
            <a:off x="15977806" y="9157648"/>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3" name="TextBox 12">
            <a:extLst>
              <a:ext uri="{FF2B5EF4-FFF2-40B4-BE49-F238E27FC236}">
                <a16:creationId xmlns:a16="http://schemas.microsoft.com/office/drawing/2014/main" id="{3DAF92A8-A6FB-3415-F2C7-A382387F4B86}"/>
              </a:ext>
            </a:extLst>
          </p:cNvPr>
          <p:cNvSpPr txBox="1"/>
          <p:nvPr/>
        </p:nvSpPr>
        <p:spPr>
          <a:xfrm>
            <a:off x="3268445" y="276033"/>
            <a:ext cx="9848450" cy="1090042"/>
          </a:xfrm>
          <a:prstGeom prst="rect">
            <a:avLst/>
          </a:prstGeom>
        </p:spPr>
        <p:txBody>
          <a:bodyPr wrap="square" lIns="0" tIns="0" rIns="0" bIns="0" rtlCol="0" anchor="t">
            <a:spAutoFit/>
          </a:bodyPr>
          <a:lstStyle/>
          <a:p>
            <a:pPr algn="l">
              <a:lnSpc>
                <a:spcPts val="8469"/>
              </a:lnSpc>
            </a:pPr>
            <a:r>
              <a:rPr lang="en-US" sz="7177">
                <a:solidFill>
                  <a:srgbClr val="F6F6E9"/>
                </a:solidFill>
                <a:latin typeface="Norwester"/>
                <a:ea typeface="Norwester"/>
                <a:cs typeface="Norwester"/>
                <a:sym typeface="Norwester"/>
              </a:rPr>
              <a:t>3.2) Quy Trình Nghiệp Vụ</a:t>
            </a:r>
          </a:p>
        </p:txBody>
      </p:sp>
      <p:sp>
        <p:nvSpPr>
          <p:cNvPr id="16" name="TextBox 12">
            <a:extLst>
              <a:ext uri="{FF2B5EF4-FFF2-40B4-BE49-F238E27FC236}">
                <a16:creationId xmlns:a16="http://schemas.microsoft.com/office/drawing/2014/main" id="{E297E913-6514-A72F-2A6C-4989101B78C0}"/>
              </a:ext>
            </a:extLst>
          </p:cNvPr>
          <p:cNvSpPr txBox="1"/>
          <p:nvPr/>
        </p:nvSpPr>
        <p:spPr>
          <a:xfrm>
            <a:off x="5730558" y="1162944"/>
            <a:ext cx="9848450" cy="978217"/>
          </a:xfrm>
          <a:prstGeom prst="rect">
            <a:avLst/>
          </a:prstGeom>
        </p:spPr>
        <p:txBody>
          <a:bodyPr wrap="square" lIns="0" tIns="0" rIns="0" bIns="0" rtlCol="0" anchor="t">
            <a:spAutoFit/>
          </a:bodyPr>
          <a:lstStyle/>
          <a:p>
            <a:pPr algn="l">
              <a:lnSpc>
                <a:spcPts val="8469"/>
              </a:lnSpc>
            </a:pPr>
            <a:r>
              <a:rPr lang="en-US" sz="5000" dirty="0">
                <a:solidFill>
                  <a:srgbClr val="F6F6E9"/>
                </a:solidFill>
                <a:latin typeface="Norwester"/>
                <a:ea typeface="Norwester"/>
                <a:cs typeface="Norwester"/>
                <a:sym typeface="Norwester"/>
              </a:rPr>
              <a:t>3.2.1) Quy </a:t>
            </a:r>
            <a:r>
              <a:rPr lang="en-US" sz="5000" dirty="0" err="1">
                <a:solidFill>
                  <a:srgbClr val="F6F6E9"/>
                </a:solidFill>
                <a:latin typeface="Norwester"/>
                <a:ea typeface="Norwester"/>
                <a:cs typeface="Norwester"/>
                <a:sym typeface="Norwester"/>
              </a:rPr>
              <a:t>Trình</a:t>
            </a:r>
            <a:r>
              <a:rPr lang="en-US" sz="5000" dirty="0">
                <a:solidFill>
                  <a:srgbClr val="F6F6E9"/>
                </a:solidFill>
                <a:latin typeface="Norwester"/>
                <a:ea typeface="Norwester"/>
                <a:cs typeface="Norwester"/>
                <a:sym typeface="Norwester"/>
              </a:rPr>
              <a:t> </a:t>
            </a:r>
            <a:r>
              <a:rPr lang="en-US" sz="5000" dirty="0" err="1">
                <a:solidFill>
                  <a:srgbClr val="F6F6E9"/>
                </a:solidFill>
                <a:latin typeface="Norwester"/>
                <a:ea typeface="Norwester"/>
                <a:cs typeface="Norwester"/>
                <a:sym typeface="Norwester"/>
              </a:rPr>
              <a:t>khách</a:t>
            </a:r>
            <a:r>
              <a:rPr lang="en-US" sz="5000" dirty="0">
                <a:solidFill>
                  <a:srgbClr val="F6F6E9"/>
                </a:solidFill>
                <a:latin typeface="Norwester"/>
                <a:ea typeface="Norwester"/>
                <a:cs typeface="Norwester"/>
                <a:sym typeface="Norwester"/>
              </a:rPr>
              <a:t> </a:t>
            </a:r>
            <a:r>
              <a:rPr lang="en-US" sz="5000" dirty="0" err="1">
                <a:solidFill>
                  <a:srgbClr val="F6F6E9"/>
                </a:solidFill>
                <a:latin typeface="Norwester"/>
                <a:ea typeface="Norwester"/>
                <a:cs typeface="Norwester"/>
                <a:sym typeface="Norwester"/>
              </a:rPr>
              <a:t>hàng</a:t>
            </a:r>
            <a:endParaRPr lang="en-US" sz="5000" dirty="0">
              <a:solidFill>
                <a:srgbClr val="F6F6E9"/>
              </a:solidFill>
              <a:latin typeface="Norwester"/>
              <a:ea typeface="Norwester"/>
              <a:cs typeface="Norwester"/>
              <a:sym typeface="Norwester"/>
            </a:endParaRPr>
          </a:p>
        </p:txBody>
      </p:sp>
      <p:pic>
        <p:nvPicPr>
          <p:cNvPr id="4098" name="Picture 2">
            <a:extLst>
              <a:ext uri="{FF2B5EF4-FFF2-40B4-BE49-F238E27FC236}">
                <a16:creationId xmlns:a16="http://schemas.microsoft.com/office/drawing/2014/main" id="{A43745B0-1C00-1313-B699-5CAC3B2929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66714" y="2252986"/>
            <a:ext cx="6934410" cy="7357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8813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Effect transition="in" filter="fade">
                                      <p:cBhvr>
                                        <p:cTn id="12"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B905"/>
        </a:solidFill>
        <a:effectLst/>
      </p:bgPr>
    </p:bg>
    <p:spTree>
      <p:nvGrpSpPr>
        <p:cNvPr id="1" name="">
          <a:extLst>
            <a:ext uri="{FF2B5EF4-FFF2-40B4-BE49-F238E27FC236}">
              <a16:creationId xmlns:a16="http://schemas.microsoft.com/office/drawing/2014/main" id="{A5EE9768-A979-F08C-0017-182994A2612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3C8389C-8312-8B64-8D9C-D9C609081699}"/>
              </a:ext>
            </a:extLst>
          </p:cNvPr>
          <p:cNvSpPr/>
          <p:nvPr/>
        </p:nvSpPr>
        <p:spPr>
          <a:xfrm>
            <a:off x="-685800" y="-3771900"/>
            <a:ext cx="20362573" cy="20362573"/>
          </a:xfrm>
          <a:custGeom>
            <a:avLst/>
            <a:gdLst/>
            <a:ahLst/>
            <a:cxnLst/>
            <a:rect l="l" t="t" r="r" b="b"/>
            <a:pathLst>
              <a:path w="20362573" h="20362573">
                <a:moveTo>
                  <a:pt x="0" y="0"/>
                </a:moveTo>
                <a:lnTo>
                  <a:pt x="20362573" y="0"/>
                </a:lnTo>
                <a:lnTo>
                  <a:pt x="20362573" y="20362573"/>
                </a:lnTo>
                <a:lnTo>
                  <a:pt x="0" y="203625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grpSp>
        <p:nvGrpSpPr>
          <p:cNvPr id="4" name="Group 4">
            <a:extLst>
              <a:ext uri="{FF2B5EF4-FFF2-40B4-BE49-F238E27FC236}">
                <a16:creationId xmlns:a16="http://schemas.microsoft.com/office/drawing/2014/main" id="{A222DB9A-39B7-C399-102D-E8CD70088936}"/>
              </a:ext>
            </a:extLst>
          </p:cNvPr>
          <p:cNvGrpSpPr/>
          <p:nvPr/>
        </p:nvGrpSpPr>
        <p:grpSpPr>
          <a:xfrm>
            <a:off x="-3186536" y="5143500"/>
            <a:ext cx="13166245" cy="7669748"/>
            <a:chOff x="0" y="0"/>
            <a:chExt cx="1030219" cy="600135"/>
          </a:xfrm>
        </p:grpSpPr>
        <p:sp>
          <p:nvSpPr>
            <p:cNvPr id="5" name="Freeform 5">
              <a:extLst>
                <a:ext uri="{FF2B5EF4-FFF2-40B4-BE49-F238E27FC236}">
                  <a16:creationId xmlns:a16="http://schemas.microsoft.com/office/drawing/2014/main" id="{4B8E44E8-B588-AB1A-ECAF-0E42A2D894F1}"/>
                </a:ext>
              </a:extLst>
            </p:cNvPr>
            <p:cNvSpPr/>
            <p:nvPr/>
          </p:nvSpPr>
          <p:spPr>
            <a:xfrm>
              <a:off x="0" y="0"/>
              <a:ext cx="1030219" cy="600135"/>
            </a:xfrm>
            <a:custGeom>
              <a:avLst/>
              <a:gdLst/>
              <a:ahLst/>
              <a:cxnLst/>
              <a:rect l="l" t="t" r="r" b="b"/>
              <a:pathLst>
                <a:path w="1030219" h="600135">
                  <a:moveTo>
                    <a:pt x="827019" y="0"/>
                  </a:moveTo>
                  <a:lnTo>
                    <a:pt x="0" y="0"/>
                  </a:lnTo>
                  <a:lnTo>
                    <a:pt x="203200" y="600135"/>
                  </a:lnTo>
                  <a:lnTo>
                    <a:pt x="1030219" y="600135"/>
                  </a:lnTo>
                  <a:lnTo>
                    <a:pt x="827019" y="0"/>
                  </a:lnTo>
                  <a:close/>
                </a:path>
              </a:pathLst>
            </a:custGeom>
            <a:solidFill>
              <a:srgbClr val="D18C01"/>
            </a:solidFill>
          </p:spPr>
          <p:txBody>
            <a:bodyPr/>
            <a:lstStyle/>
            <a:p>
              <a:endParaRPr lang="vi-VN"/>
            </a:p>
          </p:txBody>
        </p:sp>
        <p:sp>
          <p:nvSpPr>
            <p:cNvPr id="6" name="TextBox 6">
              <a:extLst>
                <a:ext uri="{FF2B5EF4-FFF2-40B4-BE49-F238E27FC236}">
                  <a16:creationId xmlns:a16="http://schemas.microsoft.com/office/drawing/2014/main" id="{793FE7E1-806D-17FF-B5AA-2E9FFAC9568E}"/>
                </a:ext>
              </a:extLst>
            </p:cNvPr>
            <p:cNvSpPr txBox="1"/>
            <p:nvPr/>
          </p:nvSpPr>
          <p:spPr>
            <a:xfrm>
              <a:off x="101600" y="-66675"/>
              <a:ext cx="827019" cy="666810"/>
            </a:xfrm>
            <a:prstGeom prst="rect">
              <a:avLst/>
            </a:prstGeom>
          </p:spPr>
          <p:txBody>
            <a:bodyPr lIns="50800" tIns="50800" rIns="50800" bIns="50800" rtlCol="0" anchor="ctr"/>
            <a:lstStyle/>
            <a:p>
              <a:pPr algn="ctr">
                <a:lnSpc>
                  <a:spcPts val="3079"/>
                </a:lnSpc>
              </a:pPr>
              <a:endParaRPr/>
            </a:p>
          </p:txBody>
        </p:sp>
      </p:grpSp>
      <p:sp>
        <p:nvSpPr>
          <p:cNvPr id="7" name="Freeform 7">
            <a:extLst>
              <a:ext uri="{FF2B5EF4-FFF2-40B4-BE49-F238E27FC236}">
                <a16:creationId xmlns:a16="http://schemas.microsoft.com/office/drawing/2014/main" id="{DE62E40C-1994-8A97-1F17-BEFD0A3BDF37}"/>
              </a:ext>
            </a:extLst>
          </p:cNvPr>
          <p:cNvSpPr/>
          <p:nvPr/>
        </p:nvSpPr>
        <p:spPr>
          <a:xfrm>
            <a:off x="617811" y="1254561"/>
            <a:ext cx="7574859" cy="6073660"/>
          </a:xfrm>
          <a:custGeom>
            <a:avLst/>
            <a:gdLst/>
            <a:ahLst/>
            <a:cxnLst/>
            <a:rect l="l" t="t" r="r" b="b"/>
            <a:pathLst>
              <a:path w="7574859" h="6073660">
                <a:moveTo>
                  <a:pt x="0" y="0"/>
                </a:moveTo>
                <a:lnTo>
                  <a:pt x="7574859" y="0"/>
                </a:lnTo>
                <a:lnTo>
                  <a:pt x="7574859" y="6073660"/>
                </a:lnTo>
                <a:lnTo>
                  <a:pt x="0" y="60736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8" name="Group 8">
            <a:extLst>
              <a:ext uri="{FF2B5EF4-FFF2-40B4-BE49-F238E27FC236}">
                <a16:creationId xmlns:a16="http://schemas.microsoft.com/office/drawing/2014/main" id="{D832C9BE-E2D7-5077-498F-2420F16AB05A}"/>
              </a:ext>
            </a:extLst>
          </p:cNvPr>
          <p:cNvGrpSpPr/>
          <p:nvPr/>
        </p:nvGrpSpPr>
        <p:grpSpPr>
          <a:xfrm rot="-5400000">
            <a:off x="16632356" y="8965172"/>
            <a:ext cx="476333" cy="586256"/>
            <a:chOff x="0" y="0"/>
            <a:chExt cx="660400" cy="812800"/>
          </a:xfrm>
        </p:grpSpPr>
        <p:sp>
          <p:nvSpPr>
            <p:cNvPr id="9" name="Freeform 9">
              <a:extLst>
                <a:ext uri="{FF2B5EF4-FFF2-40B4-BE49-F238E27FC236}">
                  <a16:creationId xmlns:a16="http://schemas.microsoft.com/office/drawing/2014/main" id="{0BF30BCA-D5C9-A36A-A8B4-A8CAEA177781}"/>
                </a:ext>
              </a:extLst>
            </p:cNvPr>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DC661F"/>
            </a:solidFill>
          </p:spPr>
          <p:txBody>
            <a:bodyPr/>
            <a:lstStyle/>
            <a:p>
              <a:endParaRPr lang="vi-VN"/>
            </a:p>
          </p:txBody>
        </p:sp>
        <p:sp>
          <p:nvSpPr>
            <p:cNvPr id="10" name="TextBox 10">
              <a:extLst>
                <a:ext uri="{FF2B5EF4-FFF2-40B4-BE49-F238E27FC236}">
                  <a16:creationId xmlns:a16="http://schemas.microsoft.com/office/drawing/2014/main" id="{5029E832-B800-81CF-9D86-DE33BD6E8E0F}"/>
                </a:ext>
              </a:extLst>
            </p:cNvPr>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grpSp>
        <p:nvGrpSpPr>
          <p:cNvPr id="11" name="Group 11">
            <a:extLst>
              <a:ext uri="{FF2B5EF4-FFF2-40B4-BE49-F238E27FC236}">
                <a16:creationId xmlns:a16="http://schemas.microsoft.com/office/drawing/2014/main" id="{14E3F8B7-435E-0D93-80B5-D934C0AB9AFA}"/>
              </a:ext>
            </a:extLst>
          </p:cNvPr>
          <p:cNvGrpSpPr/>
          <p:nvPr/>
        </p:nvGrpSpPr>
        <p:grpSpPr>
          <a:xfrm rot="5400000">
            <a:off x="15812273" y="8965172"/>
            <a:ext cx="476333" cy="586256"/>
            <a:chOff x="0" y="0"/>
            <a:chExt cx="660400" cy="812800"/>
          </a:xfrm>
        </p:grpSpPr>
        <p:sp>
          <p:nvSpPr>
            <p:cNvPr id="12" name="Freeform 12">
              <a:extLst>
                <a:ext uri="{FF2B5EF4-FFF2-40B4-BE49-F238E27FC236}">
                  <a16:creationId xmlns:a16="http://schemas.microsoft.com/office/drawing/2014/main" id="{327D574C-B45A-90F6-31C9-E1B9C9DB807A}"/>
                </a:ext>
              </a:extLst>
            </p:cNvPr>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DC661F"/>
            </a:solidFill>
          </p:spPr>
          <p:txBody>
            <a:bodyPr/>
            <a:lstStyle/>
            <a:p>
              <a:endParaRPr lang="vi-VN"/>
            </a:p>
          </p:txBody>
        </p:sp>
        <p:sp>
          <p:nvSpPr>
            <p:cNvPr id="13" name="TextBox 13">
              <a:extLst>
                <a:ext uri="{FF2B5EF4-FFF2-40B4-BE49-F238E27FC236}">
                  <a16:creationId xmlns:a16="http://schemas.microsoft.com/office/drawing/2014/main" id="{2FEBF489-84A7-10B8-9DB3-E30D8CDE761C}"/>
                </a:ext>
              </a:extLst>
            </p:cNvPr>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sp>
        <p:nvSpPr>
          <p:cNvPr id="14" name="Freeform 14">
            <a:extLst>
              <a:ext uri="{FF2B5EF4-FFF2-40B4-BE49-F238E27FC236}">
                <a16:creationId xmlns:a16="http://schemas.microsoft.com/office/drawing/2014/main" id="{A93AA712-47ED-DC3C-E230-6E1B37E93991}"/>
              </a:ext>
            </a:extLst>
          </p:cNvPr>
          <p:cNvSpPr/>
          <p:nvPr/>
        </p:nvSpPr>
        <p:spPr>
          <a:xfrm rot="2700000">
            <a:off x="16743596" y="9159391"/>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15" name="Freeform 15">
            <a:extLst>
              <a:ext uri="{FF2B5EF4-FFF2-40B4-BE49-F238E27FC236}">
                <a16:creationId xmlns:a16="http://schemas.microsoft.com/office/drawing/2014/main" id="{121CB6A9-A28D-7E53-9EB8-E5394804F9C8}"/>
              </a:ext>
            </a:extLst>
          </p:cNvPr>
          <p:cNvSpPr/>
          <p:nvPr/>
        </p:nvSpPr>
        <p:spPr>
          <a:xfrm rot="-8100000">
            <a:off x="15977806" y="9157648"/>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3" name="TextBox 12">
            <a:extLst>
              <a:ext uri="{FF2B5EF4-FFF2-40B4-BE49-F238E27FC236}">
                <a16:creationId xmlns:a16="http://schemas.microsoft.com/office/drawing/2014/main" id="{328775B4-45DB-67F1-6AEE-E707D8D637FA}"/>
              </a:ext>
            </a:extLst>
          </p:cNvPr>
          <p:cNvSpPr txBox="1"/>
          <p:nvPr/>
        </p:nvSpPr>
        <p:spPr>
          <a:xfrm>
            <a:off x="3268445" y="276033"/>
            <a:ext cx="9848450" cy="1090042"/>
          </a:xfrm>
          <a:prstGeom prst="rect">
            <a:avLst/>
          </a:prstGeom>
        </p:spPr>
        <p:txBody>
          <a:bodyPr wrap="square" lIns="0" tIns="0" rIns="0" bIns="0" rtlCol="0" anchor="t">
            <a:spAutoFit/>
          </a:bodyPr>
          <a:lstStyle/>
          <a:p>
            <a:pPr algn="l">
              <a:lnSpc>
                <a:spcPts val="8469"/>
              </a:lnSpc>
            </a:pPr>
            <a:r>
              <a:rPr lang="en-US" sz="7177">
                <a:solidFill>
                  <a:srgbClr val="F6F6E9"/>
                </a:solidFill>
                <a:latin typeface="Norwester"/>
                <a:ea typeface="Norwester"/>
                <a:cs typeface="Norwester"/>
                <a:sym typeface="Norwester"/>
              </a:rPr>
              <a:t>3.2) Quy Trình Nghiệp Vụ</a:t>
            </a:r>
          </a:p>
        </p:txBody>
      </p:sp>
      <p:sp>
        <p:nvSpPr>
          <p:cNvPr id="16" name="TextBox 12">
            <a:extLst>
              <a:ext uri="{FF2B5EF4-FFF2-40B4-BE49-F238E27FC236}">
                <a16:creationId xmlns:a16="http://schemas.microsoft.com/office/drawing/2014/main" id="{C590B79D-C822-DB7E-0BF5-52DF02000791}"/>
              </a:ext>
            </a:extLst>
          </p:cNvPr>
          <p:cNvSpPr txBox="1"/>
          <p:nvPr/>
        </p:nvSpPr>
        <p:spPr>
          <a:xfrm>
            <a:off x="5730558" y="1162944"/>
            <a:ext cx="9848450" cy="978217"/>
          </a:xfrm>
          <a:prstGeom prst="rect">
            <a:avLst/>
          </a:prstGeom>
        </p:spPr>
        <p:txBody>
          <a:bodyPr wrap="square" lIns="0" tIns="0" rIns="0" bIns="0" rtlCol="0" anchor="t">
            <a:spAutoFit/>
          </a:bodyPr>
          <a:lstStyle/>
          <a:p>
            <a:pPr algn="l">
              <a:lnSpc>
                <a:spcPts val="8469"/>
              </a:lnSpc>
            </a:pPr>
            <a:r>
              <a:rPr lang="en-US" sz="5000" dirty="0">
                <a:solidFill>
                  <a:srgbClr val="F6F6E9"/>
                </a:solidFill>
                <a:latin typeface="Norwester"/>
                <a:ea typeface="Norwester"/>
                <a:cs typeface="Norwester"/>
                <a:sym typeface="Norwester"/>
              </a:rPr>
              <a:t>3.2.2) Quy </a:t>
            </a:r>
            <a:r>
              <a:rPr lang="en-US" sz="5000" dirty="0" err="1">
                <a:solidFill>
                  <a:srgbClr val="F6F6E9"/>
                </a:solidFill>
                <a:latin typeface="Norwester"/>
                <a:ea typeface="Norwester"/>
                <a:cs typeface="Norwester"/>
                <a:sym typeface="Norwester"/>
              </a:rPr>
              <a:t>Trình</a:t>
            </a:r>
            <a:r>
              <a:rPr lang="en-US" sz="5000" dirty="0">
                <a:solidFill>
                  <a:srgbClr val="F6F6E9"/>
                </a:solidFill>
                <a:latin typeface="Norwester"/>
                <a:ea typeface="Norwester"/>
                <a:cs typeface="Norwester"/>
                <a:sym typeface="Norwester"/>
              </a:rPr>
              <a:t> ADMIN</a:t>
            </a:r>
          </a:p>
        </p:txBody>
      </p:sp>
      <p:pic>
        <p:nvPicPr>
          <p:cNvPr id="5122" name="Picture 2">
            <a:extLst>
              <a:ext uri="{FF2B5EF4-FFF2-40B4-BE49-F238E27FC236}">
                <a16:creationId xmlns:a16="http://schemas.microsoft.com/office/drawing/2014/main" id="{6A9F1DD1-D540-2E99-2277-5DCF283EF0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0999" y="2141162"/>
            <a:ext cx="9669189" cy="7288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5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animEffect transition="in" filter="fade">
                                      <p:cBhvr>
                                        <p:cTn id="12"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C661F"/>
        </a:solidFill>
        <a:effectLst/>
      </p:bgPr>
    </p:bg>
    <p:spTree>
      <p:nvGrpSpPr>
        <p:cNvPr id="1" name=""/>
        <p:cNvGrpSpPr/>
        <p:nvPr/>
      </p:nvGrpSpPr>
      <p:grpSpPr>
        <a:xfrm>
          <a:off x="0" y="0"/>
          <a:ext cx="0" cy="0"/>
          <a:chOff x="0" y="0"/>
          <a:chExt cx="0" cy="0"/>
        </a:xfrm>
      </p:grpSpPr>
      <p:sp>
        <p:nvSpPr>
          <p:cNvPr id="2" name="Freeform 2"/>
          <p:cNvSpPr/>
          <p:nvPr/>
        </p:nvSpPr>
        <p:spPr>
          <a:xfrm>
            <a:off x="-1143066" y="-4932007"/>
            <a:ext cx="20362573" cy="20362573"/>
          </a:xfrm>
          <a:custGeom>
            <a:avLst/>
            <a:gdLst/>
            <a:ahLst/>
            <a:cxnLst/>
            <a:rect l="l" t="t" r="r" b="b"/>
            <a:pathLst>
              <a:path w="20362573" h="20362573">
                <a:moveTo>
                  <a:pt x="0" y="0"/>
                </a:moveTo>
                <a:lnTo>
                  <a:pt x="20362573" y="0"/>
                </a:lnTo>
                <a:lnTo>
                  <a:pt x="20362573" y="20362573"/>
                </a:lnTo>
                <a:lnTo>
                  <a:pt x="0" y="203625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lgn="l">
              <a:lnSpc>
                <a:spcPts val="8469"/>
              </a:lnSpc>
            </a:pPr>
            <a:r>
              <a:rPr lang="en-US" sz="1800">
                <a:solidFill>
                  <a:srgbClr val="F6F6E9"/>
                </a:solidFill>
                <a:latin typeface="Norwester"/>
                <a:ea typeface="Norwester"/>
                <a:cs typeface="Norwester"/>
                <a:sym typeface="Norwester"/>
              </a:rPr>
              <a:t>3.3.1) Spring-Boot</a:t>
            </a:r>
          </a:p>
        </p:txBody>
      </p:sp>
      <p:grpSp>
        <p:nvGrpSpPr>
          <p:cNvPr id="4" name="Group 4"/>
          <p:cNvGrpSpPr/>
          <p:nvPr/>
        </p:nvGrpSpPr>
        <p:grpSpPr>
          <a:xfrm>
            <a:off x="-5349974" y="7144059"/>
            <a:ext cx="15884798" cy="2821826"/>
            <a:chOff x="0" y="0"/>
            <a:chExt cx="1335223" cy="237193"/>
          </a:xfrm>
        </p:grpSpPr>
        <p:sp>
          <p:nvSpPr>
            <p:cNvPr id="5" name="Freeform 5"/>
            <p:cNvSpPr/>
            <p:nvPr/>
          </p:nvSpPr>
          <p:spPr>
            <a:xfrm>
              <a:off x="0" y="0"/>
              <a:ext cx="1335223" cy="237193"/>
            </a:xfrm>
            <a:custGeom>
              <a:avLst/>
              <a:gdLst/>
              <a:ahLst/>
              <a:cxnLst/>
              <a:rect l="l" t="t" r="r" b="b"/>
              <a:pathLst>
                <a:path w="1335223" h="237193">
                  <a:moveTo>
                    <a:pt x="1132023" y="0"/>
                  </a:moveTo>
                  <a:lnTo>
                    <a:pt x="0" y="0"/>
                  </a:lnTo>
                  <a:lnTo>
                    <a:pt x="203200" y="237193"/>
                  </a:lnTo>
                  <a:lnTo>
                    <a:pt x="1335223" y="237193"/>
                  </a:lnTo>
                  <a:lnTo>
                    <a:pt x="1132023" y="0"/>
                  </a:lnTo>
                  <a:close/>
                </a:path>
              </a:pathLst>
            </a:custGeom>
            <a:solidFill>
              <a:srgbClr val="FFB905"/>
            </a:solidFill>
          </p:spPr>
          <p:txBody>
            <a:bodyPr/>
            <a:lstStyle/>
            <a:p>
              <a:endParaRPr lang="vi-VN"/>
            </a:p>
          </p:txBody>
        </p:sp>
        <p:sp>
          <p:nvSpPr>
            <p:cNvPr id="6" name="TextBox 6"/>
            <p:cNvSpPr txBox="1"/>
            <p:nvPr/>
          </p:nvSpPr>
          <p:spPr>
            <a:xfrm>
              <a:off x="101600" y="-66675"/>
              <a:ext cx="1132023" cy="303868"/>
            </a:xfrm>
            <a:prstGeom prst="rect">
              <a:avLst/>
            </a:prstGeom>
          </p:spPr>
          <p:txBody>
            <a:bodyPr lIns="50800" tIns="50800" rIns="50800" bIns="50800" rtlCol="0" anchor="ctr"/>
            <a:lstStyle/>
            <a:p>
              <a:pPr algn="ctr">
                <a:lnSpc>
                  <a:spcPts val="3079"/>
                </a:lnSpc>
              </a:pPr>
              <a:endParaRPr/>
            </a:p>
          </p:txBody>
        </p:sp>
      </p:grpSp>
      <p:sp>
        <p:nvSpPr>
          <p:cNvPr id="7" name="Freeform 7"/>
          <p:cNvSpPr/>
          <p:nvPr/>
        </p:nvSpPr>
        <p:spPr>
          <a:xfrm>
            <a:off x="1024108" y="2505090"/>
            <a:ext cx="7481517" cy="5685953"/>
          </a:xfrm>
          <a:custGeom>
            <a:avLst/>
            <a:gdLst/>
            <a:ahLst/>
            <a:cxnLst/>
            <a:rect l="l" t="t" r="r" b="b"/>
            <a:pathLst>
              <a:path w="7481517" h="5685953">
                <a:moveTo>
                  <a:pt x="0" y="0"/>
                </a:moveTo>
                <a:lnTo>
                  <a:pt x="7481517" y="0"/>
                </a:lnTo>
                <a:lnTo>
                  <a:pt x="7481517" y="5685953"/>
                </a:lnTo>
                <a:lnTo>
                  <a:pt x="0" y="56859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8" name="Group 8"/>
          <p:cNvGrpSpPr/>
          <p:nvPr/>
        </p:nvGrpSpPr>
        <p:grpSpPr>
          <a:xfrm rot="-5400000">
            <a:off x="16632356" y="8965172"/>
            <a:ext cx="476333" cy="586256"/>
            <a:chOff x="0" y="0"/>
            <a:chExt cx="660400" cy="812800"/>
          </a:xfrm>
        </p:grpSpPr>
        <p:sp>
          <p:nvSpPr>
            <p:cNvPr id="9" name="Freeform 9"/>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7B3911"/>
            </a:solidFill>
          </p:spPr>
          <p:txBody>
            <a:bodyPr/>
            <a:lstStyle/>
            <a:p>
              <a:endParaRPr lang="vi-VN"/>
            </a:p>
          </p:txBody>
        </p:sp>
        <p:sp>
          <p:nvSpPr>
            <p:cNvPr id="10" name="TextBox 10"/>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grpSp>
        <p:nvGrpSpPr>
          <p:cNvPr id="11" name="Group 11"/>
          <p:cNvGrpSpPr/>
          <p:nvPr/>
        </p:nvGrpSpPr>
        <p:grpSpPr>
          <a:xfrm rot="5400000">
            <a:off x="15812273" y="8965172"/>
            <a:ext cx="476333" cy="586256"/>
            <a:chOff x="0" y="0"/>
            <a:chExt cx="660400" cy="812800"/>
          </a:xfrm>
        </p:grpSpPr>
        <p:sp>
          <p:nvSpPr>
            <p:cNvPr id="12" name="Freeform 12"/>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7B3911"/>
            </a:solidFill>
          </p:spPr>
          <p:txBody>
            <a:bodyPr/>
            <a:lstStyle/>
            <a:p>
              <a:endParaRPr lang="vi-VN"/>
            </a:p>
          </p:txBody>
        </p:sp>
        <p:sp>
          <p:nvSpPr>
            <p:cNvPr id="13" name="TextBox 13"/>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sp>
        <p:nvSpPr>
          <p:cNvPr id="14" name="Freeform 14"/>
          <p:cNvSpPr/>
          <p:nvPr/>
        </p:nvSpPr>
        <p:spPr>
          <a:xfrm rot="2700000">
            <a:off x="16743596" y="9159391"/>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15" name="Freeform 15"/>
          <p:cNvSpPr/>
          <p:nvPr/>
        </p:nvSpPr>
        <p:spPr>
          <a:xfrm rot="-8100000">
            <a:off x="15977806" y="9157648"/>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18" name="TextBox 18"/>
          <p:cNvSpPr txBox="1"/>
          <p:nvPr/>
        </p:nvSpPr>
        <p:spPr>
          <a:xfrm>
            <a:off x="3643869" y="325006"/>
            <a:ext cx="10291413" cy="1090042"/>
          </a:xfrm>
          <a:prstGeom prst="rect">
            <a:avLst/>
          </a:prstGeom>
        </p:spPr>
        <p:txBody>
          <a:bodyPr wrap="square" lIns="0" tIns="0" rIns="0" bIns="0" rtlCol="0" anchor="t">
            <a:spAutoFit/>
          </a:bodyPr>
          <a:lstStyle/>
          <a:p>
            <a:pPr algn="l">
              <a:lnSpc>
                <a:spcPts val="8469"/>
              </a:lnSpc>
            </a:pPr>
            <a:r>
              <a:rPr lang="en-US" sz="7177">
                <a:solidFill>
                  <a:srgbClr val="F6F6E9"/>
                </a:solidFill>
                <a:latin typeface="Norwester"/>
                <a:ea typeface="Norwester"/>
                <a:cs typeface="Norwester"/>
                <a:sym typeface="Norwester"/>
              </a:rPr>
              <a:t>3.3) Công Nghệ Sử Dụng</a:t>
            </a:r>
          </a:p>
        </p:txBody>
      </p:sp>
      <p:grpSp>
        <p:nvGrpSpPr>
          <p:cNvPr id="19" name="Group 19"/>
          <p:cNvGrpSpPr/>
          <p:nvPr/>
        </p:nvGrpSpPr>
        <p:grpSpPr>
          <a:xfrm>
            <a:off x="15837665" y="919105"/>
            <a:ext cx="1479460" cy="1479460"/>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905"/>
            </a:solidFill>
          </p:spPr>
          <p:txBody>
            <a:bodyPr/>
            <a:lstStyle/>
            <a:p>
              <a:endParaRPr lang="vi-VN"/>
            </a:p>
          </p:txBody>
        </p:sp>
        <p:sp>
          <p:nvSpPr>
            <p:cNvPr id="21" name="TextBox 21"/>
            <p:cNvSpPr txBox="1"/>
            <p:nvPr/>
          </p:nvSpPr>
          <p:spPr>
            <a:xfrm>
              <a:off x="76200" y="9525"/>
              <a:ext cx="660400" cy="727075"/>
            </a:xfrm>
            <a:prstGeom prst="rect">
              <a:avLst/>
            </a:prstGeom>
          </p:spPr>
          <p:txBody>
            <a:bodyPr lIns="50800" tIns="50800" rIns="50800" bIns="50800" rtlCol="0" anchor="ctr"/>
            <a:lstStyle/>
            <a:p>
              <a:pPr algn="ctr">
                <a:lnSpc>
                  <a:spcPts val="3079"/>
                </a:lnSpc>
              </a:pPr>
              <a:endParaRPr/>
            </a:p>
          </p:txBody>
        </p:sp>
      </p:grpSp>
      <p:sp>
        <p:nvSpPr>
          <p:cNvPr id="22" name="TextBox 12">
            <a:extLst>
              <a:ext uri="{FF2B5EF4-FFF2-40B4-BE49-F238E27FC236}">
                <a16:creationId xmlns:a16="http://schemas.microsoft.com/office/drawing/2014/main" id="{369729EC-94C2-92A4-0997-AFE66F96BBEF}"/>
              </a:ext>
            </a:extLst>
          </p:cNvPr>
          <p:cNvSpPr txBox="1"/>
          <p:nvPr/>
        </p:nvSpPr>
        <p:spPr>
          <a:xfrm>
            <a:off x="4267200" y="1162944"/>
            <a:ext cx="8458200" cy="978217"/>
          </a:xfrm>
          <a:prstGeom prst="rect">
            <a:avLst/>
          </a:prstGeom>
        </p:spPr>
        <p:txBody>
          <a:bodyPr wrap="square" lIns="0" tIns="0" rIns="0" bIns="0" rtlCol="0" anchor="t">
            <a:spAutoFit/>
          </a:bodyPr>
          <a:lstStyle/>
          <a:p>
            <a:pPr algn="l">
              <a:lnSpc>
                <a:spcPts val="8469"/>
              </a:lnSpc>
            </a:pPr>
            <a:r>
              <a:rPr lang="en-US" sz="5000" dirty="0">
                <a:solidFill>
                  <a:srgbClr val="F6F6E9"/>
                </a:solidFill>
                <a:latin typeface="Norwester"/>
                <a:ea typeface="Norwester"/>
                <a:cs typeface="Norwester"/>
                <a:sym typeface="Norwester"/>
              </a:rPr>
              <a:t>3.3.1) Spring-Boot</a:t>
            </a:r>
          </a:p>
        </p:txBody>
      </p:sp>
      <p:pic>
        <p:nvPicPr>
          <p:cNvPr id="24" name="Hình ảnh 23" descr="Ảnh có chứa biểu tượng, Phông chữ, Đồ họa, thiết kế&#10;&#10;Mô tả được tạo tự động">
            <a:extLst>
              <a:ext uri="{FF2B5EF4-FFF2-40B4-BE49-F238E27FC236}">
                <a16:creationId xmlns:a16="http://schemas.microsoft.com/office/drawing/2014/main" id="{236FDB11-2C94-2741-553B-5424D089467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645359" y="325007"/>
            <a:ext cx="4028204" cy="3264922"/>
          </a:xfrm>
          <a:prstGeom prst="rect">
            <a:avLst/>
          </a:prstGeom>
        </p:spPr>
      </p:pic>
      <p:sp>
        <p:nvSpPr>
          <p:cNvPr id="30" name="TextBox 13">
            <a:extLst>
              <a:ext uri="{FF2B5EF4-FFF2-40B4-BE49-F238E27FC236}">
                <a16:creationId xmlns:a16="http://schemas.microsoft.com/office/drawing/2014/main" id="{6094EC85-CD7C-16CE-4B1A-7BA0207497A1}"/>
              </a:ext>
            </a:extLst>
          </p:cNvPr>
          <p:cNvSpPr txBox="1"/>
          <p:nvPr/>
        </p:nvSpPr>
        <p:spPr>
          <a:xfrm>
            <a:off x="9381385" y="4081687"/>
            <a:ext cx="7712155" cy="3954929"/>
          </a:xfrm>
          <a:prstGeom prst="rect">
            <a:avLst/>
          </a:prstGeom>
        </p:spPr>
        <p:txBody>
          <a:bodyPr wrap="square" lIns="0" tIns="0" rIns="0" bIns="0" rtlCol="0" anchor="t">
            <a:spAutoFit/>
          </a:bodyPr>
          <a:lstStyle/>
          <a:p>
            <a:pPr algn="l">
              <a:lnSpc>
                <a:spcPts val="3079"/>
              </a:lnSpc>
            </a:pPr>
            <a:r>
              <a:rPr lang="vi-VN" sz="2199" dirty="0">
                <a:solidFill>
                  <a:schemeClr val="bg1"/>
                </a:solidFill>
                <a:latin typeface="Telegraf"/>
                <a:ea typeface="Telegraf"/>
                <a:cs typeface="Telegraf"/>
                <a:sym typeface="Telegraf"/>
              </a:rPr>
              <a:t>Spring boot là </a:t>
            </a:r>
            <a:r>
              <a:rPr lang="vi-VN" sz="2400" dirty="0">
                <a:solidFill>
                  <a:schemeClr val="bg1"/>
                </a:solidFill>
              </a:rPr>
              <a:t>một framework Java giúp đơn giản hóa việc phát triển ứng dụng web bằng cách cung cấp một cấu trúc mặc định sẵn cho ứng dụng, các thư viện và công cụ tích hợp cần thiết. Nó giúp giảm bớt công việc cấu hình ban đầu và tăng tốc độ phát triển nhờ vào việc tự động hóa nhiều tác vụ phổ biến như kết nối cơ sở dữ liệu, tạo tài liệu API, và quản lý phụ thuộc. Spring Boot cũng hỗ trợ tích hợp với nhiều dịch vụ và công nghệ khác, làm cho nó trở thành lựa chọn phổ biến cho việc phát triển ứng dụng web hiện đại.</a:t>
            </a:r>
            <a:endParaRPr lang="en-US" sz="2199" dirty="0">
              <a:solidFill>
                <a:schemeClr val="bg1"/>
              </a:solidFill>
              <a:latin typeface="Telegraf" panose="020B0604020202020204" charset="0"/>
              <a:ea typeface="Telegraf"/>
              <a:cs typeface="Telegraf"/>
              <a:sym typeface="Telegraf"/>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0"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C661F"/>
        </a:solidFill>
        <a:effectLst/>
      </p:bgPr>
    </p:bg>
    <p:spTree>
      <p:nvGrpSpPr>
        <p:cNvPr id="1" name="">
          <a:extLst>
            <a:ext uri="{FF2B5EF4-FFF2-40B4-BE49-F238E27FC236}">
              <a16:creationId xmlns:a16="http://schemas.microsoft.com/office/drawing/2014/main" id="{9B95A370-2097-5CC0-C7A9-B5D87810013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474DEDB-4C2B-18B9-5CE1-192244B85329}"/>
              </a:ext>
            </a:extLst>
          </p:cNvPr>
          <p:cNvSpPr/>
          <p:nvPr/>
        </p:nvSpPr>
        <p:spPr>
          <a:xfrm>
            <a:off x="-1143066" y="-4932007"/>
            <a:ext cx="20362573" cy="20362573"/>
          </a:xfrm>
          <a:custGeom>
            <a:avLst/>
            <a:gdLst/>
            <a:ahLst/>
            <a:cxnLst/>
            <a:rect l="l" t="t" r="r" b="b"/>
            <a:pathLst>
              <a:path w="20362573" h="20362573">
                <a:moveTo>
                  <a:pt x="0" y="0"/>
                </a:moveTo>
                <a:lnTo>
                  <a:pt x="20362573" y="0"/>
                </a:lnTo>
                <a:lnTo>
                  <a:pt x="20362573" y="20362573"/>
                </a:lnTo>
                <a:lnTo>
                  <a:pt x="0" y="203625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algn="l">
              <a:lnSpc>
                <a:spcPts val="8469"/>
              </a:lnSpc>
            </a:pPr>
            <a:r>
              <a:rPr lang="en-US" sz="1800">
                <a:solidFill>
                  <a:srgbClr val="F6F6E9"/>
                </a:solidFill>
                <a:latin typeface="Norwester"/>
                <a:ea typeface="Norwester"/>
                <a:cs typeface="Norwester"/>
                <a:sym typeface="Norwester"/>
              </a:rPr>
              <a:t>3.3.1) Spring-Boot</a:t>
            </a:r>
          </a:p>
        </p:txBody>
      </p:sp>
      <p:grpSp>
        <p:nvGrpSpPr>
          <p:cNvPr id="4" name="Group 4">
            <a:extLst>
              <a:ext uri="{FF2B5EF4-FFF2-40B4-BE49-F238E27FC236}">
                <a16:creationId xmlns:a16="http://schemas.microsoft.com/office/drawing/2014/main" id="{B2410525-5670-2820-2381-281EFC4714E1}"/>
              </a:ext>
            </a:extLst>
          </p:cNvPr>
          <p:cNvGrpSpPr/>
          <p:nvPr/>
        </p:nvGrpSpPr>
        <p:grpSpPr>
          <a:xfrm>
            <a:off x="-5349974" y="7144059"/>
            <a:ext cx="15884798" cy="2821826"/>
            <a:chOff x="0" y="0"/>
            <a:chExt cx="1335223" cy="237193"/>
          </a:xfrm>
        </p:grpSpPr>
        <p:sp>
          <p:nvSpPr>
            <p:cNvPr id="5" name="Freeform 5">
              <a:extLst>
                <a:ext uri="{FF2B5EF4-FFF2-40B4-BE49-F238E27FC236}">
                  <a16:creationId xmlns:a16="http://schemas.microsoft.com/office/drawing/2014/main" id="{DE5C39B2-5065-372F-9637-61F7A7E39C8F}"/>
                </a:ext>
              </a:extLst>
            </p:cNvPr>
            <p:cNvSpPr/>
            <p:nvPr/>
          </p:nvSpPr>
          <p:spPr>
            <a:xfrm>
              <a:off x="0" y="0"/>
              <a:ext cx="1335223" cy="237193"/>
            </a:xfrm>
            <a:custGeom>
              <a:avLst/>
              <a:gdLst/>
              <a:ahLst/>
              <a:cxnLst/>
              <a:rect l="l" t="t" r="r" b="b"/>
              <a:pathLst>
                <a:path w="1335223" h="237193">
                  <a:moveTo>
                    <a:pt x="1132023" y="0"/>
                  </a:moveTo>
                  <a:lnTo>
                    <a:pt x="0" y="0"/>
                  </a:lnTo>
                  <a:lnTo>
                    <a:pt x="203200" y="237193"/>
                  </a:lnTo>
                  <a:lnTo>
                    <a:pt x="1335223" y="237193"/>
                  </a:lnTo>
                  <a:lnTo>
                    <a:pt x="1132023" y="0"/>
                  </a:lnTo>
                  <a:close/>
                </a:path>
              </a:pathLst>
            </a:custGeom>
            <a:solidFill>
              <a:srgbClr val="FFB905"/>
            </a:solidFill>
          </p:spPr>
          <p:txBody>
            <a:bodyPr/>
            <a:lstStyle/>
            <a:p>
              <a:endParaRPr lang="vi-VN"/>
            </a:p>
          </p:txBody>
        </p:sp>
        <p:sp>
          <p:nvSpPr>
            <p:cNvPr id="6" name="TextBox 6">
              <a:extLst>
                <a:ext uri="{FF2B5EF4-FFF2-40B4-BE49-F238E27FC236}">
                  <a16:creationId xmlns:a16="http://schemas.microsoft.com/office/drawing/2014/main" id="{C2862CBB-2867-51C7-6BE5-CD7ECFA1990B}"/>
                </a:ext>
              </a:extLst>
            </p:cNvPr>
            <p:cNvSpPr txBox="1"/>
            <p:nvPr/>
          </p:nvSpPr>
          <p:spPr>
            <a:xfrm>
              <a:off x="101600" y="-66675"/>
              <a:ext cx="1132023" cy="303868"/>
            </a:xfrm>
            <a:prstGeom prst="rect">
              <a:avLst/>
            </a:prstGeom>
          </p:spPr>
          <p:txBody>
            <a:bodyPr lIns="50800" tIns="50800" rIns="50800" bIns="50800" rtlCol="0" anchor="ctr"/>
            <a:lstStyle/>
            <a:p>
              <a:pPr algn="ctr">
                <a:lnSpc>
                  <a:spcPts val="3079"/>
                </a:lnSpc>
              </a:pPr>
              <a:endParaRPr/>
            </a:p>
          </p:txBody>
        </p:sp>
      </p:grpSp>
      <p:sp>
        <p:nvSpPr>
          <p:cNvPr id="7" name="Freeform 7">
            <a:extLst>
              <a:ext uri="{FF2B5EF4-FFF2-40B4-BE49-F238E27FC236}">
                <a16:creationId xmlns:a16="http://schemas.microsoft.com/office/drawing/2014/main" id="{768913B1-F214-7674-B5FE-50FFA99CCD54}"/>
              </a:ext>
            </a:extLst>
          </p:cNvPr>
          <p:cNvSpPr/>
          <p:nvPr/>
        </p:nvSpPr>
        <p:spPr>
          <a:xfrm>
            <a:off x="1024108" y="2505090"/>
            <a:ext cx="7481517" cy="5685953"/>
          </a:xfrm>
          <a:custGeom>
            <a:avLst/>
            <a:gdLst/>
            <a:ahLst/>
            <a:cxnLst/>
            <a:rect l="l" t="t" r="r" b="b"/>
            <a:pathLst>
              <a:path w="7481517" h="5685953">
                <a:moveTo>
                  <a:pt x="0" y="0"/>
                </a:moveTo>
                <a:lnTo>
                  <a:pt x="7481517" y="0"/>
                </a:lnTo>
                <a:lnTo>
                  <a:pt x="7481517" y="5685953"/>
                </a:lnTo>
                <a:lnTo>
                  <a:pt x="0" y="56859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8" name="Group 8">
            <a:extLst>
              <a:ext uri="{FF2B5EF4-FFF2-40B4-BE49-F238E27FC236}">
                <a16:creationId xmlns:a16="http://schemas.microsoft.com/office/drawing/2014/main" id="{35A8D78E-F249-F7B1-588A-10F6F3640B5B}"/>
              </a:ext>
            </a:extLst>
          </p:cNvPr>
          <p:cNvGrpSpPr/>
          <p:nvPr/>
        </p:nvGrpSpPr>
        <p:grpSpPr>
          <a:xfrm rot="-5400000">
            <a:off x="16632356" y="8965172"/>
            <a:ext cx="476333" cy="586256"/>
            <a:chOff x="0" y="0"/>
            <a:chExt cx="660400" cy="812800"/>
          </a:xfrm>
        </p:grpSpPr>
        <p:sp>
          <p:nvSpPr>
            <p:cNvPr id="9" name="Freeform 9">
              <a:extLst>
                <a:ext uri="{FF2B5EF4-FFF2-40B4-BE49-F238E27FC236}">
                  <a16:creationId xmlns:a16="http://schemas.microsoft.com/office/drawing/2014/main" id="{305A6FE1-BDD1-8F43-8778-9929B32F78AE}"/>
                </a:ext>
              </a:extLst>
            </p:cNvPr>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7B3911"/>
            </a:solidFill>
          </p:spPr>
          <p:txBody>
            <a:bodyPr/>
            <a:lstStyle/>
            <a:p>
              <a:endParaRPr lang="vi-VN"/>
            </a:p>
          </p:txBody>
        </p:sp>
        <p:sp>
          <p:nvSpPr>
            <p:cNvPr id="10" name="TextBox 10">
              <a:extLst>
                <a:ext uri="{FF2B5EF4-FFF2-40B4-BE49-F238E27FC236}">
                  <a16:creationId xmlns:a16="http://schemas.microsoft.com/office/drawing/2014/main" id="{2FE394B5-FDA7-B6D4-2E09-D85AB588F15B}"/>
                </a:ext>
              </a:extLst>
            </p:cNvPr>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grpSp>
        <p:nvGrpSpPr>
          <p:cNvPr id="11" name="Group 11">
            <a:extLst>
              <a:ext uri="{FF2B5EF4-FFF2-40B4-BE49-F238E27FC236}">
                <a16:creationId xmlns:a16="http://schemas.microsoft.com/office/drawing/2014/main" id="{F07D7B0C-CD62-724B-147F-9CC45D8D8A8A}"/>
              </a:ext>
            </a:extLst>
          </p:cNvPr>
          <p:cNvGrpSpPr/>
          <p:nvPr/>
        </p:nvGrpSpPr>
        <p:grpSpPr>
          <a:xfrm rot="5400000">
            <a:off x="15812273" y="8965172"/>
            <a:ext cx="476333" cy="586256"/>
            <a:chOff x="0" y="0"/>
            <a:chExt cx="660400" cy="812800"/>
          </a:xfrm>
        </p:grpSpPr>
        <p:sp>
          <p:nvSpPr>
            <p:cNvPr id="12" name="Freeform 12">
              <a:extLst>
                <a:ext uri="{FF2B5EF4-FFF2-40B4-BE49-F238E27FC236}">
                  <a16:creationId xmlns:a16="http://schemas.microsoft.com/office/drawing/2014/main" id="{03BCA139-4C6D-1C68-DB57-C20E9D24DF9C}"/>
                </a:ext>
              </a:extLst>
            </p:cNvPr>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7B3911"/>
            </a:solidFill>
          </p:spPr>
          <p:txBody>
            <a:bodyPr/>
            <a:lstStyle/>
            <a:p>
              <a:endParaRPr lang="vi-VN"/>
            </a:p>
          </p:txBody>
        </p:sp>
        <p:sp>
          <p:nvSpPr>
            <p:cNvPr id="13" name="TextBox 13">
              <a:extLst>
                <a:ext uri="{FF2B5EF4-FFF2-40B4-BE49-F238E27FC236}">
                  <a16:creationId xmlns:a16="http://schemas.microsoft.com/office/drawing/2014/main" id="{0732DA88-35A0-3D89-C306-A5F51D03B48C}"/>
                </a:ext>
              </a:extLst>
            </p:cNvPr>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sp>
        <p:nvSpPr>
          <p:cNvPr id="14" name="Freeform 14">
            <a:extLst>
              <a:ext uri="{FF2B5EF4-FFF2-40B4-BE49-F238E27FC236}">
                <a16:creationId xmlns:a16="http://schemas.microsoft.com/office/drawing/2014/main" id="{893DD62A-76F3-70A7-9FCB-EB350770E71B}"/>
              </a:ext>
            </a:extLst>
          </p:cNvPr>
          <p:cNvSpPr/>
          <p:nvPr/>
        </p:nvSpPr>
        <p:spPr>
          <a:xfrm rot="2700000">
            <a:off x="16743596" y="9159391"/>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15" name="Freeform 15">
            <a:extLst>
              <a:ext uri="{FF2B5EF4-FFF2-40B4-BE49-F238E27FC236}">
                <a16:creationId xmlns:a16="http://schemas.microsoft.com/office/drawing/2014/main" id="{A0093D38-0327-6EF0-4CB9-33C9D1365718}"/>
              </a:ext>
            </a:extLst>
          </p:cNvPr>
          <p:cNvSpPr/>
          <p:nvPr/>
        </p:nvSpPr>
        <p:spPr>
          <a:xfrm rot="-8100000">
            <a:off x="15977806" y="9157648"/>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18" name="TextBox 18">
            <a:extLst>
              <a:ext uri="{FF2B5EF4-FFF2-40B4-BE49-F238E27FC236}">
                <a16:creationId xmlns:a16="http://schemas.microsoft.com/office/drawing/2014/main" id="{47A378F8-9C89-044C-EDF0-A78490789247}"/>
              </a:ext>
            </a:extLst>
          </p:cNvPr>
          <p:cNvSpPr txBox="1"/>
          <p:nvPr/>
        </p:nvSpPr>
        <p:spPr>
          <a:xfrm>
            <a:off x="3643869" y="325006"/>
            <a:ext cx="10291413" cy="1090042"/>
          </a:xfrm>
          <a:prstGeom prst="rect">
            <a:avLst/>
          </a:prstGeom>
        </p:spPr>
        <p:txBody>
          <a:bodyPr wrap="square" lIns="0" tIns="0" rIns="0" bIns="0" rtlCol="0" anchor="t">
            <a:spAutoFit/>
          </a:bodyPr>
          <a:lstStyle/>
          <a:p>
            <a:pPr algn="l">
              <a:lnSpc>
                <a:spcPts val="8469"/>
              </a:lnSpc>
            </a:pPr>
            <a:r>
              <a:rPr lang="en-US" sz="7177">
                <a:solidFill>
                  <a:srgbClr val="F6F6E9"/>
                </a:solidFill>
                <a:latin typeface="Norwester"/>
                <a:ea typeface="Norwester"/>
                <a:cs typeface="Norwester"/>
                <a:sym typeface="Norwester"/>
              </a:rPr>
              <a:t>3.3) Công Nghệ Sử Dụng</a:t>
            </a:r>
          </a:p>
        </p:txBody>
      </p:sp>
      <p:sp>
        <p:nvSpPr>
          <p:cNvPr id="22" name="TextBox 12">
            <a:extLst>
              <a:ext uri="{FF2B5EF4-FFF2-40B4-BE49-F238E27FC236}">
                <a16:creationId xmlns:a16="http://schemas.microsoft.com/office/drawing/2014/main" id="{3DB2767E-7AE0-9646-FD20-2A8BD72EAB1C}"/>
              </a:ext>
            </a:extLst>
          </p:cNvPr>
          <p:cNvSpPr txBox="1"/>
          <p:nvPr/>
        </p:nvSpPr>
        <p:spPr>
          <a:xfrm>
            <a:off x="4267200" y="1162944"/>
            <a:ext cx="8458200" cy="978217"/>
          </a:xfrm>
          <a:prstGeom prst="rect">
            <a:avLst/>
          </a:prstGeom>
        </p:spPr>
        <p:txBody>
          <a:bodyPr wrap="square" lIns="0" tIns="0" rIns="0" bIns="0" rtlCol="0" anchor="t">
            <a:spAutoFit/>
          </a:bodyPr>
          <a:lstStyle/>
          <a:p>
            <a:pPr algn="l">
              <a:lnSpc>
                <a:spcPts val="8469"/>
              </a:lnSpc>
            </a:pPr>
            <a:r>
              <a:rPr lang="en-US" sz="5000">
                <a:solidFill>
                  <a:srgbClr val="F6F6E9"/>
                </a:solidFill>
                <a:latin typeface="Norwester"/>
                <a:ea typeface="Norwester"/>
                <a:cs typeface="Norwester"/>
                <a:sym typeface="Norwester"/>
              </a:rPr>
              <a:t>3.3.1) ReactJS</a:t>
            </a:r>
          </a:p>
        </p:txBody>
      </p:sp>
      <p:sp>
        <p:nvSpPr>
          <p:cNvPr id="30" name="TextBox 13">
            <a:extLst>
              <a:ext uri="{FF2B5EF4-FFF2-40B4-BE49-F238E27FC236}">
                <a16:creationId xmlns:a16="http://schemas.microsoft.com/office/drawing/2014/main" id="{621A88A4-3E2A-C039-3D5F-247E8E9D6677}"/>
              </a:ext>
            </a:extLst>
          </p:cNvPr>
          <p:cNvSpPr txBox="1"/>
          <p:nvPr/>
        </p:nvSpPr>
        <p:spPr>
          <a:xfrm>
            <a:off x="9381385" y="4081687"/>
            <a:ext cx="7712155" cy="2364750"/>
          </a:xfrm>
          <a:prstGeom prst="rect">
            <a:avLst/>
          </a:prstGeom>
        </p:spPr>
        <p:txBody>
          <a:bodyPr wrap="square" lIns="0" tIns="0" rIns="0" bIns="0" rtlCol="0" anchor="t">
            <a:spAutoFit/>
          </a:bodyPr>
          <a:lstStyle/>
          <a:p>
            <a:pPr algn="l">
              <a:lnSpc>
                <a:spcPts val="3079"/>
              </a:lnSpc>
            </a:pPr>
            <a:r>
              <a:rPr lang="vi-VN" sz="2400">
                <a:solidFill>
                  <a:schemeClr val="bg1"/>
                </a:solidFill>
              </a:rPr>
              <a:t>ReactJS là một thư viện JavaScript mạnh mẽ dùng để xây dựng giao diện người dùng và các ứng dụng web động. Nó cho phép các lập trình viên tạo các thành phần giao diện tái sử dụng, quản lý trạng thái ứng dụng hiệu quả và cung cấp khả năng render nhanh chóng nhờ vào cơ chế Virtual DOM.</a:t>
            </a:r>
            <a:endParaRPr lang="en-US" sz="2199">
              <a:solidFill>
                <a:schemeClr val="bg1"/>
              </a:solidFill>
              <a:latin typeface="Telegraf" panose="020B0604020202020204" charset="0"/>
              <a:ea typeface="Telegraf"/>
              <a:cs typeface="Telegraf"/>
              <a:sym typeface="Telegraf"/>
            </a:endParaRPr>
          </a:p>
        </p:txBody>
      </p:sp>
      <p:pic>
        <p:nvPicPr>
          <p:cNvPr id="26" name="Hình ảnh 25" descr="Ảnh có chứa Đồ họa, vòng tròn, thiết kế&#10;&#10;Mô tả được tạo tự động">
            <a:extLst>
              <a:ext uri="{FF2B5EF4-FFF2-40B4-BE49-F238E27FC236}">
                <a16:creationId xmlns:a16="http://schemas.microsoft.com/office/drawing/2014/main" id="{9C40D854-16ED-9B45-EFE3-83D5493E819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237462" y="482256"/>
            <a:ext cx="3601871" cy="3123614"/>
          </a:xfrm>
          <a:prstGeom prst="rect">
            <a:avLst/>
          </a:prstGeom>
        </p:spPr>
      </p:pic>
    </p:spTree>
    <p:extLst>
      <p:ext uri="{BB962C8B-B14F-4D97-AF65-F5344CB8AC3E}">
        <p14:creationId xmlns:p14="http://schemas.microsoft.com/office/powerpoint/2010/main" val="3527291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6F6E9"/>
        </a:solidFill>
        <a:effectLst/>
      </p:bgPr>
    </p:bg>
    <p:spTree>
      <p:nvGrpSpPr>
        <p:cNvPr id="1" name=""/>
        <p:cNvGrpSpPr/>
        <p:nvPr/>
      </p:nvGrpSpPr>
      <p:grpSpPr>
        <a:xfrm>
          <a:off x="0" y="0"/>
          <a:ext cx="0" cy="0"/>
          <a:chOff x="0" y="0"/>
          <a:chExt cx="0" cy="0"/>
        </a:xfrm>
      </p:grpSpPr>
      <p:sp>
        <p:nvSpPr>
          <p:cNvPr id="2" name="Freeform 2"/>
          <p:cNvSpPr/>
          <p:nvPr/>
        </p:nvSpPr>
        <p:spPr>
          <a:xfrm>
            <a:off x="-177053" y="-4932007"/>
            <a:ext cx="18742642" cy="18742642"/>
          </a:xfrm>
          <a:custGeom>
            <a:avLst/>
            <a:gdLst/>
            <a:ahLst/>
            <a:cxnLst/>
            <a:rect l="l" t="t" r="r" b="b"/>
            <a:pathLst>
              <a:path w="18742642" h="18742642">
                <a:moveTo>
                  <a:pt x="0" y="0"/>
                </a:moveTo>
                <a:lnTo>
                  <a:pt x="18742643" y="0"/>
                </a:lnTo>
                <a:lnTo>
                  <a:pt x="18742643" y="18742643"/>
                </a:lnTo>
                <a:lnTo>
                  <a:pt x="0" y="187426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grpSp>
        <p:nvGrpSpPr>
          <p:cNvPr id="4" name="Group 4"/>
          <p:cNvGrpSpPr/>
          <p:nvPr/>
        </p:nvGrpSpPr>
        <p:grpSpPr>
          <a:xfrm>
            <a:off x="9013197" y="5096164"/>
            <a:ext cx="15301663" cy="8533010"/>
            <a:chOff x="0" y="-66675"/>
            <a:chExt cx="848333" cy="473075"/>
          </a:xfrm>
        </p:grpSpPr>
        <p:sp>
          <p:nvSpPr>
            <p:cNvPr id="5" name="Freeform 5"/>
            <p:cNvSpPr/>
            <p:nvPr/>
          </p:nvSpPr>
          <p:spPr>
            <a:xfrm>
              <a:off x="35533"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DC661F"/>
            </a:solidFill>
          </p:spPr>
          <p:txBody>
            <a:bodyPr/>
            <a:lstStyle/>
            <a:p>
              <a:endParaRPr lang="vi-VN"/>
            </a:p>
          </p:txBody>
        </p:sp>
        <p:sp>
          <p:nvSpPr>
            <p:cNvPr id="6" name="TextBox 6"/>
            <p:cNvSpPr txBox="1"/>
            <p:nvPr/>
          </p:nvSpPr>
          <p:spPr>
            <a:xfrm>
              <a:off x="0" y="-66675"/>
              <a:ext cx="812800" cy="473075"/>
            </a:xfrm>
            <a:prstGeom prst="rect">
              <a:avLst/>
            </a:prstGeom>
          </p:spPr>
          <p:txBody>
            <a:bodyPr lIns="50800" tIns="50800" rIns="50800" bIns="50800" rtlCol="0" anchor="ctr"/>
            <a:lstStyle/>
            <a:p>
              <a:pPr algn="ctr">
                <a:lnSpc>
                  <a:spcPts val="3079"/>
                </a:lnSpc>
              </a:pPr>
              <a:endParaRPr/>
            </a:p>
          </p:txBody>
        </p:sp>
      </p:grpSp>
      <p:grpSp>
        <p:nvGrpSpPr>
          <p:cNvPr id="7" name="Group 7"/>
          <p:cNvGrpSpPr/>
          <p:nvPr/>
        </p:nvGrpSpPr>
        <p:grpSpPr>
          <a:xfrm>
            <a:off x="10282421" y="-5118340"/>
            <a:ext cx="17684996" cy="7330371"/>
            <a:chOff x="0" y="0"/>
            <a:chExt cx="980466" cy="406400"/>
          </a:xfrm>
        </p:grpSpPr>
        <p:sp>
          <p:nvSpPr>
            <p:cNvPr id="8" name="Freeform 8"/>
            <p:cNvSpPr/>
            <p:nvPr/>
          </p:nvSpPr>
          <p:spPr>
            <a:xfrm>
              <a:off x="0" y="0"/>
              <a:ext cx="980466" cy="406400"/>
            </a:xfrm>
            <a:custGeom>
              <a:avLst/>
              <a:gdLst/>
              <a:ahLst/>
              <a:cxnLst/>
              <a:rect l="l" t="t" r="r" b="b"/>
              <a:pathLst>
                <a:path w="980466" h="406400">
                  <a:moveTo>
                    <a:pt x="777266" y="0"/>
                  </a:moveTo>
                  <a:cubicBezTo>
                    <a:pt x="889491" y="0"/>
                    <a:pt x="980466" y="90976"/>
                    <a:pt x="980466" y="203200"/>
                  </a:cubicBezTo>
                  <a:cubicBezTo>
                    <a:pt x="980466" y="315424"/>
                    <a:pt x="889491" y="406400"/>
                    <a:pt x="777266" y="406400"/>
                  </a:cubicBezTo>
                  <a:lnTo>
                    <a:pt x="203200" y="406400"/>
                  </a:lnTo>
                  <a:cubicBezTo>
                    <a:pt x="90976" y="406400"/>
                    <a:pt x="0" y="315424"/>
                    <a:pt x="0" y="203200"/>
                  </a:cubicBezTo>
                  <a:cubicBezTo>
                    <a:pt x="0" y="90976"/>
                    <a:pt x="90976" y="0"/>
                    <a:pt x="203200" y="0"/>
                  </a:cubicBezTo>
                  <a:close/>
                </a:path>
              </a:pathLst>
            </a:custGeom>
            <a:solidFill>
              <a:srgbClr val="DC661F"/>
            </a:solidFill>
          </p:spPr>
          <p:txBody>
            <a:bodyPr/>
            <a:lstStyle/>
            <a:p>
              <a:endParaRPr lang="vi-VN"/>
            </a:p>
          </p:txBody>
        </p:sp>
        <p:sp>
          <p:nvSpPr>
            <p:cNvPr id="9" name="TextBox 9"/>
            <p:cNvSpPr txBox="1"/>
            <p:nvPr/>
          </p:nvSpPr>
          <p:spPr>
            <a:xfrm>
              <a:off x="0" y="-66675"/>
              <a:ext cx="980466" cy="473075"/>
            </a:xfrm>
            <a:prstGeom prst="rect">
              <a:avLst/>
            </a:prstGeom>
          </p:spPr>
          <p:txBody>
            <a:bodyPr lIns="50800" tIns="50800" rIns="50800" bIns="50800" rtlCol="0" anchor="ctr"/>
            <a:lstStyle/>
            <a:p>
              <a:pPr algn="ctr">
                <a:lnSpc>
                  <a:spcPts val="3079"/>
                </a:lnSpc>
              </a:pPr>
              <a:endParaRPr/>
            </a:p>
          </p:txBody>
        </p:sp>
      </p:grpSp>
      <p:sp>
        <p:nvSpPr>
          <p:cNvPr id="10" name="Freeform 10"/>
          <p:cNvSpPr/>
          <p:nvPr/>
        </p:nvSpPr>
        <p:spPr>
          <a:xfrm>
            <a:off x="9222342" y="2092292"/>
            <a:ext cx="8274851" cy="5808946"/>
          </a:xfrm>
          <a:custGeom>
            <a:avLst/>
            <a:gdLst/>
            <a:ahLst/>
            <a:cxnLst/>
            <a:rect l="l" t="t" r="r" b="b"/>
            <a:pathLst>
              <a:path w="8274851" h="5808946">
                <a:moveTo>
                  <a:pt x="0" y="0"/>
                </a:moveTo>
                <a:lnTo>
                  <a:pt x="8274852" y="0"/>
                </a:lnTo>
                <a:lnTo>
                  <a:pt x="8274852" y="5808946"/>
                </a:lnTo>
                <a:lnTo>
                  <a:pt x="0" y="58089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11" name="Group 11"/>
          <p:cNvGrpSpPr/>
          <p:nvPr/>
        </p:nvGrpSpPr>
        <p:grpSpPr>
          <a:xfrm rot="-5400000">
            <a:off x="16632356" y="8965172"/>
            <a:ext cx="476333" cy="586256"/>
            <a:chOff x="0" y="0"/>
            <a:chExt cx="660400" cy="812800"/>
          </a:xfrm>
        </p:grpSpPr>
        <p:sp>
          <p:nvSpPr>
            <p:cNvPr id="12" name="Freeform 12"/>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7B3911"/>
            </a:solidFill>
          </p:spPr>
          <p:txBody>
            <a:bodyPr/>
            <a:lstStyle/>
            <a:p>
              <a:endParaRPr lang="vi-VN"/>
            </a:p>
          </p:txBody>
        </p:sp>
        <p:sp>
          <p:nvSpPr>
            <p:cNvPr id="13" name="TextBox 13"/>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grpSp>
        <p:nvGrpSpPr>
          <p:cNvPr id="14" name="Group 14"/>
          <p:cNvGrpSpPr/>
          <p:nvPr/>
        </p:nvGrpSpPr>
        <p:grpSpPr>
          <a:xfrm rot="5400000">
            <a:off x="15812273" y="8965172"/>
            <a:ext cx="476333" cy="586256"/>
            <a:chOff x="0" y="0"/>
            <a:chExt cx="660400" cy="812800"/>
          </a:xfrm>
        </p:grpSpPr>
        <p:sp>
          <p:nvSpPr>
            <p:cNvPr id="15" name="Freeform 15"/>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7B3911"/>
            </a:solidFill>
          </p:spPr>
          <p:txBody>
            <a:bodyPr/>
            <a:lstStyle/>
            <a:p>
              <a:endParaRPr lang="vi-VN"/>
            </a:p>
          </p:txBody>
        </p:sp>
        <p:sp>
          <p:nvSpPr>
            <p:cNvPr id="16" name="TextBox 16"/>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sp>
        <p:nvSpPr>
          <p:cNvPr id="17" name="Freeform 17"/>
          <p:cNvSpPr/>
          <p:nvPr/>
        </p:nvSpPr>
        <p:spPr>
          <a:xfrm rot="2700000">
            <a:off x="16743596" y="9159391"/>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18" name="Freeform 18"/>
          <p:cNvSpPr/>
          <p:nvPr/>
        </p:nvSpPr>
        <p:spPr>
          <a:xfrm rot="-8100000">
            <a:off x="15977806" y="9157648"/>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21" name="TextBox 21"/>
          <p:cNvSpPr txBox="1"/>
          <p:nvPr/>
        </p:nvSpPr>
        <p:spPr>
          <a:xfrm>
            <a:off x="1436705" y="906067"/>
            <a:ext cx="7564460" cy="1090042"/>
          </a:xfrm>
          <a:prstGeom prst="rect">
            <a:avLst/>
          </a:prstGeom>
        </p:spPr>
        <p:txBody>
          <a:bodyPr lIns="0" tIns="0" rIns="0" bIns="0" rtlCol="0" anchor="t">
            <a:spAutoFit/>
          </a:bodyPr>
          <a:lstStyle/>
          <a:p>
            <a:pPr algn="l">
              <a:lnSpc>
                <a:spcPts val="8469"/>
              </a:lnSpc>
            </a:pPr>
            <a:r>
              <a:rPr lang="en-US" sz="7177">
                <a:solidFill>
                  <a:srgbClr val="7B3911"/>
                </a:solidFill>
                <a:latin typeface="Norwester"/>
                <a:ea typeface="Norwester"/>
                <a:cs typeface="Norwester"/>
                <a:sym typeface="Norwester"/>
              </a:rPr>
              <a:t>4) Demo trang wed</a:t>
            </a:r>
          </a:p>
        </p:txBody>
      </p:sp>
      <p:sp>
        <p:nvSpPr>
          <p:cNvPr id="24" name="TextBox 26">
            <a:extLst>
              <a:ext uri="{FF2B5EF4-FFF2-40B4-BE49-F238E27FC236}">
                <a16:creationId xmlns:a16="http://schemas.microsoft.com/office/drawing/2014/main" id="{EF7A832E-EDAC-13D0-4B53-E7C304E40E77}"/>
              </a:ext>
            </a:extLst>
          </p:cNvPr>
          <p:cNvSpPr txBox="1"/>
          <p:nvPr/>
        </p:nvSpPr>
        <p:spPr>
          <a:xfrm>
            <a:off x="1472800" y="2212031"/>
            <a:ext cx="5181600" cy="467436"/>
          </a:xfrm>
          <a:prstGeom prst="rect">
            <a:avLst/>
          </a:prstGeom>
        </p:spPr>
        <p:txBody>
          <a:bodyPr wrap="square" lIns="0" tIns="0" rIns="0" bIns="0" rtlCol="0" anchor="t">
            <a:spAutoFit/>
          </a:bodyPr>
          <a:lstStyle/>
          <a:p>
            <a:pPr algn="l">
              <a:lnSpc>
                <a:spcPts val="3079"/>
              </a:lnSpc>
            </a:pPr>
            <a:r>
              <a:rPr lang="en-US" sz="5000" b="1">
                <a:solidFill>
                  <a:srgbClr val="7B3911"/>
                </a:solidFill>
                <a:latin typeface="Telegraf Bold"/>
                <a:ea typeface="Telegraf Bold"/>
                <a:cs typeface="Telegraf Bold"/>
                <a:sym typeface="Telegraf Bold"/>
              </a:rPr>
              <a:t>4.1) Trang chủ</a:t>
            </a:r>
          </a:p>
        </p:txBody>
      </p:sp>
      <p:pic>
        <p:nvPicPr>
          <p:cNvPr id="25" name="Hình ảnh 24" descr="Ảnh có chứa văn bản, Mặt người, ảnh chụp màn hình, phụ nữ&#10;&#10;Mô tả được tạo tự động">
            <a:extLst>
              <a:ext uri="{FF2B5EF4-FFF2-40B4-BE49-F238E27FC236}">
                <a16:creationId xmlns:a16="http://schemas.microsoft.com/office/drawing/2014/main" id="{784BA6CB-69BD-F6E6-9089-F5562EB4DA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06610" y="2982574"/>
            <a:ext cx="9608457" cy="606848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6F6E9"/>
        </a:solidFill>
        <a:effectLst/>
      </p:bgPr>
    </p:bg>
    <p:spTree>
      <p:nvGrpSpPr>
        <p:cNvPr id="1" name="">
          <a:extLst>
            <a:ext uri="{FF2B5EF4-FFF2-40B4-BE49-F238E27FC236}">
              <a16:creationId xmlns:a16="http://schemas.microsoft.com/office/drawing/2014/main" id="{E429D948-4EEE-C392-0C87-1EEE76FE3D7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4329DE9-7D69-7C44-1ED2-68C64DB5291C}"/>
              </a:ext>
            </a:extLst>
          </p:cNvPr>
          <p:cNvSpPr/>
          <p:nvPr/>
        </p:nvSpPr>
        <p:spPr>
          <a:xfrm>
            <a:off x="-177053" y="-4932007"/>
            <a:ext cx="18742642" cy="18742642"/>
          </a:xfrm>
          <a:custGeom>
            <a:avLst/>
            <a:gdLst/>
            <a:ahLst/>
            <a:cxnLst/>
            <a:rect l="l" t="t" r="r" b="b"/>
            <a:pathLst>
              <a:path w="18742642" h="18742642">
                <a:moveTo>
                  <a:pt x="0" y="0"/>
                </a:moveTo>
                <a:lnTo>
                  <a:pt x="18742643" y="0"/>
                </a:lnTo>
                <a:lnTo>
                  <a:pt x="18742643" y="18742643"/>
                </a:lnTo>
                <a:lnTo>
                  <a:pt x="0" y="187426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grpSp>
        <p:nvGrpSpPr>
          <p:cNvPr id="4" name="Group 4">
            <a:extLst>
              <a:ext uri="{FF2B5EF4-FFF2-40B4-BE49-F238E27FC236}">
                <a16:creationId xmlns:a16="http://schemas.microsoft.com/office/drawing/2014/main" id="{B2CF4E44-3BB9-86E9-BEF6-B8BF7749D5D4}"/>
              </a:ext>
            </a:extLst>
          </p:cNvPr>
          <p:cNvGrpSpPr/>
          <p:nvPr/>
        </p:nvGrpSpPr>
        <p:grpSpPr>
          <a:xfrm>
            <a:off x="9013197" y="5096164"/>
            <a:ext cx="15301663" cy="8533010"/>
            <a:chOff x="0" y="-66675"/>
            <a:chExt cx="848333" cy="473075"/>
          </a:xfrm>
        </p:grpSpPr>
        <p:sp>
          <p:nvSpPr>
            <p:cNvPr id="5" name="Freeform 5">
              <a:extLst>
                <a:ext uri="{FF2B5EF4-FFF2-40B4-BE49-F238E27FC236}">
                  <a16:creationId xmlns:a16="http://schemas.microsoft.com/office/drawing/2014/main" id="{258D896A-FC3F-9ED5-3619-24A2CD9AA487}"/>
                </a:ext>
              </a:extLst>
            </p:cNvPr>
            <p:cNvSpPr/>
            <p:nvPr/>
          </p:nvSpPr>
          <p:spPr>
            <a:xfrm>
              <a:off x="35533"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DC661F"/>
            </a:solidFill>
          </p:spPr>
          <p:txBody>
            <a:bodyPr/>
            <a:lstStyle/>
            <a:p>
              <a:endParaRPr lang="vi-VN"/>
            </a:p>
          </p:txBody>
        </p:sp>
        <p:sp>
          <p:nvSpPr>
            <p:cNvPr id="6" name="TextBox 6">
              <a:extLst>
                <a:ext uri="{FF2B5EF4-FFF2-40B4-BE49-F238E27FC236}">
                  <a16:creationId xmlns:a16="http://schemas.microsoft.com/office/drawing/2014/main" id="{F490B6BF-EE1E-CF5F-3B7B-7D89B3EF8857}"/>
                </a:ext>
              </a:extLst>
            </p:cNvPr>
            <p:cNvSpPr txBox="1"/>
            <p:nvPr/>
          </p:nvSpPr>
          <p:spPr>
            <a:xfrm>
              <a:off x="0" y="-66675"/>
              <a:ext cx="812800" cy="473075"/>
            </a:xfrm>
            <a:prstGeom prst="rect">
              <a:avLst/>
            </a:prstGeom>
          </p:spPr>
          <p:txBody>
            <a:bodyPr lIns="50800" tIns="50800" rIns="50800" bIns="50800" rtlCol="0" anchor="ctr"/>
            <a:lstStyle/>
            <a:p>
              <a:pPr algn="ctr">
                <a:lnSpc>
                  <a:spcPts val="3079"/>
                </a:lnSpc>
              </a:pPr>
              <a:endParaRPr/>
            </a:p>
          </p:txBody>
        </p:sp>
      </p:grpSp>
      <p:grpSp>
        <p:nvGrpSpPr>
          <p:cNvPr id="7" name="Group 7">
            <a:extLst>
              <a:ext uri="{FF2B5EF4-FFF2-40B4-BE49-F238E27FC236}">
                <a16:creationId xmlns:a16="http://schemas.microsoft.com/office/drawing/2014/main" id="{8C0ED3B4-1903-AE96-DDE0-5674664D5A7D}"/>
              </a:ext>
            </a:extLst>
          </p:cNvPr>
          <p:cNvGrpSpPr/>
          <p:nvPr/>
        </p:nvGrpSpPr>
        <p:grpSpPr>
          <a:xfrm>
            <a:off x="10282421" y="-5118340"/>
            <a:ext cx="17684996" cy="7330371"/>
            <a:chOff x="0" y="0"/>
            <a:chExt cx="980466" cy="406400"/>
          </a:xfrm>
        </p:grpSpPr>
        <p:sp>
          <p:nvSpPr>
            <p:cNvPr id="8" name="Freeform 8">
              <a:extLst>
                <a:ext uri="{FF2B5EF4-FFF2-40B4-BE49-F238E27FC236}">
                  <a16:creationId xmlns:a16="http://schemas.microsoft.com/office/drawing/2014/main" id="{2FB94ED1-2C0E-AAF9-91C1-1249E31D1DB2}"/>
                </a:ext>
              </a:extLst>
            </p:cNvPr>
            <p:cNvSpPr/>
            <p:nvPr/>
          </p:nvSpPr>
          <p:spPr>
            <a:xfrm>
              <a:off x="0" y="0"/>
              <a:ext cx="980466" cy="406400"/>
            </a:xfrm>
            <a:custGeom>
              <a:avLst/>
              <a:gdLst/>
              <a:ahLst/>
              <a:cxnLst/>
              <a:rect l="l" t="t" r="r" b="b"/>
              <a:pathLst>
                <a:path w="980466" h="406400">
                  <a:moveTo>
                    <a:pt x="777266" y="0"/>
                  </a:moveTo>
                  <a:cubicBezTo>
                    <a:pt x="889491" y="0"/>
                    <a:pt x="980466" y="90976"/>
                    <a:pt x="980466" y="203200"/>
                  </a:cubicBezTo>
                  <a:cubicBezTo>
                    <a:pt x="980466" y="315424"/>
                    <a:pt x="889491" y="406400"/>
                    <a:pt x="777266" y="406400"/>
                  </a:cubicBezTo>
                  <a:lnTo>
                    <a:pt x="203200" y="406400"/>
                  </a:lnTo>
                  <a:cubicBezTo>
                    <a:pt x="90976" y="406400"/>
                    <a:pt x="0" y="315424"/>
                    <a:pt x="0" y="203200"/>
                  </a:cubicBezTo>
                  <a:cubicBezTo>
                    <a:pt x="0" y="90976"/>
                    <a:pt x="90976" y="0"/>
                    <a:pt x="203200" y="0"/>
                  </a:cubicBezTo>
                  <a:close/>
                </a:path>
              </a:pathLst>
            </a:custGeom>
            <a:solidFill>
              <a:srgbClr val="DC661F"/>
            </a:solidFill>
          </p:spPr>
          <p:txBody>
            <a:bodyPr/>
            <a:lstStyle/>
            <a:p>
              <a:endParaRPr lang="vi-VN"/>
            </a:p>
          </p:txBody>
        </p:sp>
        <p:sp>
          <p:nvSpPr>
            <p:cNvPr id="9" name="TextBox 9">
              <a:extLst>
                <a:ext uri="{FF2B5EF4-FFF2-40B4-BE49-F238E27FC236}">
                  <a16:creationId xmlns:a16="http://schemas.microsoft.com/office/drawing/2014/main" id="{4214B0A2-312C-C7C5-500E-15AE988ED49D}"/>
                </a:ext>
              </a:extLst>
            </p:cNvPr>
            <p:cNvSpPr txBox="1"/>
            <p:nvPr/>
          </p:nvSpPr>
          <p:spPr>
            <a:xfrm>
              <a:off x="0" y="-66675"/>
              <a:ext cx="980466" cy="473075"/>
            </a:xfrm>
            <a:prstGeom prst="rect">
              <a:avLst/>
            </a:prstGeom>
          </p:spPr>
          <p:txBody>
            <a:bodyPr lIns="50800" tIns="50800" rIns="50800" bIns="50800" rtlCol="0" anchor="ctr"/>
            <a:lstStyle/>
            <a:p>
              <a:pPr algn="ctr">
                <a:lnSpc>
                  <a:spcPts val="3079"/>
                </a:lnSpc>
              </a:pPr>
              <a:endParaRPr/>
            </a:p>
          </p:txBody>
        </p:sp>
      </p:grpSp>
      <p:sp>
        <p:nvSpPr>
          <p:cNvPr id="10" name="Freeform 10">
            <a:extLst>
              <a:ext uri="{FF2B5EF4-FFF2-40B4-BE49-F238E27FC236}">
                <a16:creationId xmlns:a16="http://schemas.microsoft.com/office/drawing/2014/main" id="{1C75228F-3AF7-D70B-9F5A-E63171C3FA59}"/>
              </a:ext>
            </a:extLst>
          </p:cNvPr>
          <p:cNvSpPr/>
          <p:nvPr/>
        </p:nvSpPr>
        <p:spPr>
          <a:xfrm>
            <a:off x="10813084" y="-273541"/>
            <a:ext cx="8274851" cy="5808946"/>
          </a:xfrm>
          <a:custGeom>
            <a:avLst/>
            <a:gdLst/>
            <a:ahLst/>
            <a:cxnLst/>
            <a:rect l="l" t="t" r="r" b="b"/>
            <a:pathLst>
              <a:path w="8274851" h="5808946">
                <a:moveTo>
                  <a:pt x="0" y="0"/>
                </a:moveTo>
                <a:lnTo>
                  <a:pt x="8274852" y="0"/>
                </a:lnTo>
                <a:lnTo>
                  <a:pt x="8274852" y="5808946"/>
                </a:lnTo>
                <a:lnTo>
                  <a:pt x="0" y="58089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11" name="Group 11">
            <a:extLst>
              <a:ext uri="{FF2B5EF4-FFF2-40B4-BE49-F238E27FC236}">
                <a16:creationId xmlns:a16="http://schemas.microsoft.com/office/drawing/2014/main" id="{61176176-1FA6-BDC2-E8EA-6B21181E2357}"/>
              </a:ext>
            </a:extLst>
          </p:cNvPr>
          <p:cNvGrpSpPr/>
          <p:nvPr/>
        </p:nvGrpSpPr>
        <p:grpSpPr>
          <a:xfrm rot="-5400000">
            <a:off x="16632356" y="8965172"/>
            <a:ext cx="476333" cy="586256"/>
            <a:chOff x="0" y="0"/>
            <a:chExt cx="660400" cy="812800"/>
          </a:xfrm>
        </p:grpSpPr>
        <p:sp>
          <p:nvSpPr>
            <p:cNvPr id="12" name="Freeform 12">
              <a:extLst>
                <a:ext uri="{FF2B5EF4-FFF2-40B4-BE49-F238E27FC236}">
                  <a16:creationId xmlns:a16="http://schemas.microsoft.com/office/drawing/2014/main" id="{783103F9-3DA6-D25F-D30E-D6658DA3872C}"/>
                </a:ext>
              </a:extLst>
            </p:cNvPr>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7B3911"/>
            </a:solidFill>
          </p:spPr>
          <p:txBody>
            <a:bodyPr/>
            <a:lstStyle/>
            <a:p>
              <a:endParaRPr lang="vi-VN"/>
            </a:p>
          </p:txBody>
        </p:sp>
        <p:sp>
          <p:nvSpPr>
            <p:cNvPr id="13" name="TextBox 13">
              <a:extLst>
                <a:ext uri="{FF2B5EF4-FFF2-40B4-BE49-F238E27FC236}">
                  <a16:creationId xmlns:a16="http://schemas.microsoft.com/office/drawing/2014/main" id="{28E3B238-9806-3BD3-D161-D52B1CEB9B2C}"/>
                </a:ext>
              </a:extLst>
            </p:cNvPr>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grpSp>
        <p:nvGrpSpPr>
          <p:cNvPr id="14" name="Group 14">
            <a:extLst>
              <a:ext uri="{FF2B5EF4-FFF2-40B4-BE49-F238E27FC236}">
                <a16:creationId xmlns:a16="http://schemas.microsoft.com/office/drawing/2014/main" id="{0172E386-C76D-5671-90A3-9CBD7FB1C64B}"/>
              </a:ext>
            </a:extLst>
          </p:cNvPr>
          <p:cNvGrpSpPr/>
          <p:nvPr/>
        </p:nvGrpSpPr>
        <p:grpSpPr>
          <a:xfrm rot="5400000">
            <a:off x="15812273" y="8965172"/>
            <a:ext cx="476333" cy="586256"/>
            <a:chOff x="0" y="0"/>
            <a:chExt cx="660400" cy="812800"/>
          </a:xfrm>
        </p:grpSpPr>
        <p:sp>
          <p:nvSpPr>
            <p:cNvPr id="15" name="Freeform 15">
              <a:extLst>
                <a:ext uri="{FF2B5EF4-FFF2-40B4-BE49-F238E27FC236}">
                  <a16:creationId xmlns:a16="http://schemas.microsoft.com/office/drawing/2014/main" id="{D404BF03-B51B-3DB1-ED08-82257276B004}"/>
                </a:ext>
              </a:extLst>
            </p:cNvPr>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7B3911"/>
            </a:solidFill>
          </p:spPr>
          <p:txBody>
            <a:bodyPr/>
            <a:lstStyle/>
            <a:p>
              <a:endParaRPr lang="vi-VN"/>
            </a:p>
          </p:txBody>
        </p:sp>
        <p:sp>
          <p:nvSpPr>
            <p:cNvPr id="16" name="TextBox 16">
              <a:extLst>
                <a:ext uri="{FF2B5EF4-FFF2-40B4-BE49-F238E27FC236}">
                  <a16:creationId xmlns:a16="http://schemas.microsoft.com/office/drawing/2014/main" id="{591F11EE-DF46-5230-5AB8-147A7DFB66B1}"/>
                </a:ext>
              </a:extLst>
            </p:cNvPr>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sp>
        <p:nvSpPr>
          <p:cNvPr id="17" name="Freeform 17">
            <a:extLst>
              <a:ext uri="{FF2B5EF4-FFF2-40B4-BE49-F238E27FC236}">
                <a16:creationId xmlns:a16="http://schemas.microsoft.com/office/drawing/2014/main" id="{CBBBB472-62E5-4BE3-5E69-01065E02F4FD}"/>
              </a:ext>
            </a:extLst>
          </p:cNvPr>
          <p:cNvSpPr/>
          <p:nvPr/>
        </p:nvSpPr>
        <p:spPr>
          <a:xfrm rot="2700000">
            <a:off x="16743596" y="9159391"/>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18" name="Freeform 18">
            <a:extLst>
              <a:ext uri="{FF2B5EF4-FFF2-40B4-BE49-F238E27FC236}">
                <a16:creationId xmlns:a16="http://schemas.microsoft.com/office/drawing/2014/main" id="{BD7067B1-5D98-5D95-744B-C3C09D3EF034}"/>
              </a:ext>
            </a:extLst>
          </p:cNvPr>
          <p:cNvSpPr/>
          <p:nvPr/>
        </p:nvSpPr>
        <p:spPr>
          <a:xfrm rot="-8100000">
            <a:off x="15977806" y="9157648"/>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21" name="TextBox 21">
            <a:extLst>
              <a:ext uri="{FF2B5EF4-FFF2-40B4-BE49-F238E27FC236}">
                <a16:creationId xmlns:a16="http://schemas.microsoft.com/office/drawing/2014/main" id="{686ECED8-E438-0C54-372D-EB164C6F4BFB}"/>
              </a:ext>
            </a:extLst>
          </p:cNvPr>
          <p:cNvSpPr txBox="1"/>
          <p:nvPr/>
        </p:nvSpPr>
        <p:spPr>
          <a:xfrm>
            <a:off x="1436705" y="906067"/>
            <a:ext cx="7564460" cy="1090042"/>
          </a:xfrm>
          <a:prstGeom prst="rect">
            <a:avLst/>
          </a:prstGeom>
        </p:spPr>
        <p:txBody>
          <a:bodyPr lIns="0" tIns="0" rIns="0" bIns="0" rtlCol="0" anchor="t">
            <a:spAutoFit/>
          </a:bodyPr>
          <a:lstStyle/>
          <a:p>
            <a:pPr algn="l">
              <a:lnSpc>
                <a:spcPts val="8469"/>
              </a:lnSpc>
            </a:pPr>
            <a:r>
              <a:rPr lang="en-US" sz="7177">
                <a:solidFill>
                  <a:srgbClr val="7B3911"/>
                </a:solidFill>
                <a:latin typeface="Norwester"/>
                <a:ea typeface="Norwester"/>
                <a:cs typeface="Norwester"/>
                <a:sym typeface="Norwester"/>
              </a:rPr>
              <a:t>4) Demo trang wed</a:t>
            </a:r>
          </a:p>
        </p:txBody>
      </p:sp>
      <p:sp>
        <p:nvSpPr>
          <p:cNvPr id="24" name="TextBox 26">
            <a:extLst>
              <a:ext uri="{FF2B5EF4-FFF2-40B4-BE49-F238E27FC236}">
                <a16:creationId xmlns:a16="http://schemas.microsoft.com/office/drawing/2014/main" id="{835F49B2-3D2A-DDD9-FC7E-A7EB1F51A3CC}"/>
              </a:ext>
            </a:extLst>
          </p:cNvPr>
          <p:cNvSpPr txBox="1"/>
          <p:nvPr/>
        </p:nvSpPr>
        <p:spPr>
          <a:xfrm>
            <a:off x="1472800" y="2212031"/>
            <a:ext cx="5181600" cy="467436"/>
          </a:xfrm>
          <a:prstGeom prst="rect">
            <a:avLst/>
          </a:prstGeom>
        </p:spPr>
        <p:txBody>
          <a:bodyPr wrap="square" lIns="0" tIns="0" rIns="0" bIns="0" rtlCol="0" anchor="t">
            <a:spAutoFit/>
          </a:bodyPr>
          <a:lstStyle/>
          <a:p>
            <a:pPr algn="l">
              <a:lnSpc>
                <a:spcPts val="3079"/>
              </a:lnSpc>
            </a:pPr>
            <a:r>
              <a:rPr lang="en-US" sz="5000" b="1">
                <a:solidFill>
                  <a:srgbClr val="7B3911"/>
                </a:solidFill>
                <a:latin typeface="Telegraf Bold"/>
                <a:ea typeface="Telegraf Bold"/>
                <a:cs typeface="Telegraf Bold"/>
                <a:sym typeface="Telegraf Bold"/>
              </a:rPr>
              <a:t>4.1) Trang chủ</a:t>
            </a:r>
          </a:p>
        </p:txBody>
      </p:sp>
      <p:pic>
        <p:nvPicPr>
          <p:cNvPr id="23" name="Hình ảnh 22" descr="Ảnh có chứa văn bản, thực phẩm, Món ăn, bữa ăn&#10;&#10;Mô tả được tạo tự động">
            <a:extLst>
              <a:ext uri="{FF2B5EF4-FFF2-40B4-BE49-F238E27FC236}">
                <a16:creationId xmlns:a16="http://schemas.microsoft.com/office/drawing/2014/main" id="{E43C57FA-6838-8F34-A6C4-22FC33016C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75863" y="2786437"/>
            <a:ext cx="12244097" cy="6612104"/>
          </a:xfrm>
          <a:prstGeom prst="rect">
            <a:avLst/>
          </a:prstGeom>
        </p:spPr>
      </p:pic>
    </p:spTree>
    <p:extLst>
      <p:ext uri="{BB962C8B-B14F-4D97-AF65-F5344CB8AC3E}">
        <p14:creationId xmlns:p14="http://schemas.microsoft.com/office/powerpoint/2010/main" val="830185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6F6E9"/>
        </a:solidFill>
        <a:effectLst/>
      </p:bgPr>
    </p:bg>
    <p:spTree>
      <p:nvGrpSpPr>
        <p:cNvPr id="1" name="">
          <a:extLst>
            <a:ext uri="{FF2B5EF4-FFF2-40B4-BE49-F238E27FC236}">
              <a16:creationId xmlns:a16="http://schemas.microsoft.com/office/drawing/2014/main" id="{5FBA2BD2-1771-3CB7-9CDE-BC9F2633B30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5B999F9-856D-D3BE-7E93-8D3E69A9CBC2}"/>
              </a:ext>
            </a:extLst>
          </p:cNvPr>
          <p:cNvSpPr/>
          <p:nvPr/>
        </p:nvSpPr>
        <p:spPr>
          <a:xfrm>
            <a:off x="-177053" y="-4932007"/>
            <a:ext cx="18742642" cy="18742642"/>
          </a:xfrm>
          <a:custGeom>
            <a:avLst/>
            <a:gdLst/>
            <a:ahLst/>
            <a:cxnLst/>
            <a:rect l="l" t="t" r="r" b="b"/>
            <a:pathLst>
              <a:path w="18742642" h="18742642">
                <a:moveTo>
                  <a:pt x="0" y="0"/>
                </a:moveTo>
                <a:lnTo>
                  <a:pt x="18742643" y="0"/>
                </a:lnTo>
                <a:lnTo>
                  <a:pt x="18742643" y="18742643"/>
                </a:lnTo>
                <a:lnTo>
                  <a:pt x="0" y="187426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grpSp>
        <p:nvGrpSpPr>
          <p:cNvPr id="4" name="Group 4">
            <a:extLst>
              <a:ext uri="{FF2B5EF4-FFF2-40B4-BE49-F238E27FC236}">
                <a16:creationId xmlns:a16="http://schemas.microsoft.com/office/drawing/2014/main" id="{AC9FA1FE-FCE7-F018-FA85-ADC4D44960BB}"/>
              </a:ext>
            </a:extLst>
          </p:cNvPr>
          <p:cNvGrpSpPr/>
          <p:nvPr/>
        </p:nvGrpSpPr>
        <p:grpSpPr>
          <a:xfrm>
            <a:off x="9013197" y="5096164"/>
            <a:ext cx="15301663" cy="8533010"/>
            <a:chOff x="0" y="-66675"/>
            <a:chExt cx="848333" cy="473075"/>
          </a:xfrm>
        </p:grpSpPr>
        <p:sp>
          <p:nvSpPr>
            <p:cNvPr id="5" name="Freeform 5">
              <a:extLst>
                <a:ext uri="{FF2B5EF4-FFF2-40B4-BE49-F238E27FC236}">
                  <a16:creationId xmlns:a16="http://schemas.microsoft.com/office/drawing/2014/main" id="{33F42606-9170-D97D-6BDA-F5FC62ECE2E8}"/>
                </a:ext>
              </a:extLst>
            </p:cNvPr>
            <p:cNvSpPr/>
            <p:nvPr/>
          </p:nvSpPr>
          <p:spPr>
            <a:xfrm>
              <a:off x="35533"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DC661F"/>
            </a:solidFill>
          </p:spPr>
          <p:txBody>
            <a:bodyPr/>
            <a:lstStyle/>
            <a:p>
              <a:endParaRPr lang="vi-VN"/>
            </a:p>
          </p:txBody>
        </p:sp>
        <p:sp>
          <p:nvSpPr>
            <p:cNvPr id="6" name="TextBox 6">
              <a:extLst>
                <a:ext uri="{FF2B5EF4-FFF2-40B4-BE49-F238E27FC236}">
                  <a16:creationId xmlns:a16="http://schemas.microsoft.com/office/drawing/2014/main" id="{4EEB4621-1ED5-D890-7457-7F0F42FEA725}"/>
                </a:ext>
              </a:extLst>
            </p:cNvPr>
            <p:cNvSpPr txBox="1"/>
            <p:nvPr/>
          </p:nvSpPr>
          <p:spPr>
            <a:xfrm>
              <a:off x="0" y="-66675"/>
              <a:ext cx="812800" cy="473075"/>
            </a:xfrm>
            <a:prstGeom prst="rect">
              <a:avLst/>
            </a:prstGeom>
          </p:spPr>
          <p:txBody>
            <a:bodyPr lIns="50800" tIns="50800" rIns="50800" bIns="50800" rtlCol="0" anchor="ctr"/>
            <a:lstStyle/>
            <a:p>
              <a:pPr algn="ctr">
                <a:lnSpc>
                  <a:spcPts val="3079"/>
                </a:lnSpc>
              </a:pPr>
              <a:endParaRPr/>
            </a:p>
          </p:txBody>
        </p:sp>
      </p:grpSp>
      <p:grpSp>
        <p:nvGrpSpPr>
          <p:cNvPr id="7" name="Group 7">
            <a:extLst>
              <a:ext uri="{FF2B5EF4-FFF2-40B4-BE49-F238E27FC236}">
                <a16:creationId xmlns:a16="http://schemas.microsoft.com/office/drawing/2014/main" id="{310D2386-90AE-4B31-1109-9DD3508F6A2A}"/>
              </a:ext>
            </a:extLst>
          </p:cNvPr>
          <p:cNvGrpSpPr/>
          <p:nvPr/>
        </p:nvGrpSpPr>
        <p:grpSpPr>
          <a:xfrm>
            <a:off x="10282421" y="-5118340"/>
            <a:ext cx="17684996" cy="7330371"/>
            <a:chOff x="0" y="0"/>
            <a:chExt cx="980466" cy="406400"/>
          </a:xfrm>
        </p:grpSpPr>
        <p:sp>
          <p:nvSpPr>
            <p:cNvPr id="8" name="Freeform 8">
              <a:extLst>
                <a:ext uri="{FF2B5EF4-FFF2-40B4-BE49-F238E27FC236}">
                  <a16:creationId xmlns:a16="http://schemas.microsoft.com/office/drawing/2014/main" id="{D19F6170-823E-5933-BA05-907C4A8EC371}"/>
                </a:ext>
              </a:extLst>
            </p:cNvPr>
            <p:cNvSpPr/>
            <p:nvPr/>
          </p:nvSpPr>
          <p:spPr>
            <a:xfrm>
              <a:off x="0" y="0"/>
              <a:ext cx="980466" cy="406400"/>
            </a:xfrm>
            <a:custGeom>
              <a:avLst/>
              <a:gdLst/>
              <a:ahLst/>
              <a:cxnLst/>
              <a:rect l="l" t="t" r="r" b="b"/>
              <a:pathLst>
                <a:path w="980466" h="406400">
                  <a:moveTo>
                    <a:pt x="777266" y="0"/>
                  </a:moveTo>
                  <a:cubicBezTo>
                    <a:pt x="889491" y="0"/>
                    <a:pt x="980466" y="90976"/>
                    <a:pt x="980466" y="203200"/>
                  </a:cubicBezTo>
                  <a:cubicBezTo>
                    <a:pt x="980466" y="315424"/>
                    <a:pt x="889491" y="406400"/>
                    <a:pt x="777266" y="406400"/>
                  </a:cubicBezTo>
                  <a:lnTo>
                    <a:pt x="203200" y="406400"/>
                  </a:lnTo>
                  <a:cubicBezTo>
                    <a:pt x="90976" y="406400"/>
                    <a:pt x="0" y="315424"/>
                    <a:pt x="0" y="203200"/>
                  </a:cubicBezTo>
                  <a:cubicBezTo>
                    <a:pt x="0" y="90976"/>
                    <a:pt x="90976" y="0"/>
                    <a:pt x="203200" y="0"/>
                  </a:cubicBezTo>
                  <a:close/>
                </a:path>
              </a:pathLst>
            </a:custGeom>
            <a:solidFill>
              <a:srgbClr val="DC661F"/>
            </a:solidFill>
          </p:spPr>
          <p:txBody>
            <a:bodyPr/>
            <a:lstStyle/>
            <a:p>
              <a:endParaRPr lang="vi-VN"/>
            </a:p>
          </p:txBody>
        </p:sp>
        <p:sp>
          <p:nvSpPr>
            <p:cNvPr id="9" name="TextBox 9">
              <a:extLst>
                <a:ext uri="{FF2B5EF4-FFF2-40B4-BE49-F238E27FC236}">
                  <a16:creationId xmlns:a16="http://schemas.microsoft.com/office/drawing/2014/main" id="{BABF056F-D073-38C3-0E53-6CF5EE4DE58B}"/>
                </a:ext>
              </a:extLst>
            </p:cNvPr>
            <p:cNvSpPr txBox="1"/>
            <p:nvPr/>
          </p:nvSpPr>
          <p:spPr>
            <a:xfrm>
              <a:off x="0" y="-66675"/>
              <a:ext cx="980466" cy="473075"/>
            </a:xfrm>
            <a:prstGeom prst="rect">
              <a:avLst/>
            </a:prstGeom>
          </p:spPr>
          <p:txBody>
            <a:bodyPr lIns="50800" tIns="50800" rIns="50800" bIns="50800" rtlCol="0" anchor="ctr"/>
            <a:lstStyle/>
            <a:p>
              <a:pPr algn="ctr">
                <a:lnSpc>
                  <a:spcPts val="3079"/>
                </a:lnSpc>
              </a:pPr>
              <a:endParaRPr/>
            </a:p>
          </p:txBody>
        </p:sp>
      </p:grpSp>
      <p:sp>
        <p:nvSpPr>
          <p:cNvPr id="10" name="Freeform 10">
            <a:extLst>
              <a:ext uri="{FF2B5EF4-FFF2-40B4-BE49-F238E27FC236}">
                <a16:creationId xmlns:a16="http://schemas.microsoft.com/office/drawing/2014/main" id="{F1BCD3DB-84D5-4F52-0B25-E9DAAF129D73}"/>
              </a:ext>
            </a:extLst>
          </p:cNvPr>
          <p:cNvSpPr/>
          <p:nvPr/>
        </p:nvSpPr>
        <p:spPr>
          <a:xfrm>
            <a:off x="10813084" y="-273541"/>
            <a:ext cx="8274851" cy="5808946"/>
          </a:xfrm>
          <a:custGeom>
            <a:avLst/>
            <a:gdLst/>
            <a:ahLst/>
            <a:cxnLst/>
            <a:rect l="l" t="t" r="r" b="b"/>
            <a:pathLst>
              <a:path w="8274851" h="5808946">
                <a:moveTo>
                  <a:pt x="0" y="0"/>
                </a:moveTo>
                <a:lnTo>
                  <a:pt x="8274852" y="0"/>
                </a:lnTo>
                <a:lnTo>
                  <a:pt x="8274852" y="5808946"/>
                </a:lnTo>
                <a:lnTo>
                  <a:pt x="0" y="58089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11" name="Group 11">
            <a:extLst>
              <a:ext uri="{FF2B5EF4-FFF2-40B4-BE49-F238E27FC236}">
                <a16:creationId xmlns:a16="http://schemas.microsoft.com/office/drawing/2014/main" id="{87498494-33FC-8205-3AEC-7B2284154E03}"/>
              </a:ext>
            </a:extLst>
          </p:cNvPr>
          <p:cNvGrpSpPr/>
          <p:nvPr/>
        </p:nvGrpSpPr>
        <p:grpSpPr>
          <a:xfrm rot="-5400000">
            <a:off x="16632356" y="8965172"/>
            <a:ext cx="476333" cy="586256"/>
            <a:chOff x="0" y="0"/>
            <a:chExt cx="660400" cy="812800"/>
          </a:xfrm>
        </p:grpSpPr>
        <p:sp>
          <p:nvSpPr>
            <p:cNvPr id="12" name="Freeform 12">
              <a:extLst>
                <a:ext uri="{FF2B5EF4-FFF2-40B4-BE49-F238E27FC236}">
                  <a16:creationId xmlns:a16="http://schemas.microsoft.com/office/drawing/2014/main" id="{C53E1D77-2556-F704-1BD3-D467710FD327}"/>
                </a:ext>
              </a:extLst>
            </p:cNvPr>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7B3911"/>
            </a:solidFill>
          </p:spPr>
          <p:txBody>
            <a:bodyPr/>
            <a:lstStyle/>
            <a:p>
              <a:endParaRPr lang="vi-VN"/>
            </a:p>
          </p:txBody>
        </p:sp>
        <p:sp>
          <p:nvSpPr>
            <p:cNvPr id="13" name="TextBox 13">
              <a:extLst>
                <a:ext uri="{FF2B5EF4-FFF2-40B4-BE49-F238E27FC236}">
                  <a16:creationId xmlns:a16="http://schemas.microsoft.com/office/drawing/2014/main" id="{86B09802-6413-7617-5B14-4E5DEF6661EF}"/>
                </a:ext>
              </a:extLst>
            </p:cNvPr>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grpSp>
        <p:nvGrpSpPr>
          <p:cNvPr id="14" name="Group 14">
            <a:extLst>
              <a:ext uri="{FF2B5EF4-FFF2-40B4-BE49-F238E27FC236}">
                <a16:creationId xmlns:a16="http://schemas.microsoft.com/office/drawing/2014/main" id="{5E3505D0-4415-EDFF-AB49-D93F2ACC3CE6}"/>
              </a:ext>
            </a:extLst>
          </p:cNvPr>
          <p:cNvGrpSpPr/>
          <p:nvPr/>
        </p:nvGrpSpPr>
        <p:grpSpPr>
          <a:xfrm rot="5400000">
            <a:off x="15812273" y="8965172"/>
            <a:ext cx="476333" cy="586256"/>
            <a:chOff x="0" y="0"/>
            <a:chExt cx="660400" cy="812800"/>
          </a:xfrm>
        </p:grpSpPr>
        <p:sp>
          <p:nvSpPr>
            <p:cNvPr id="15" name="Freeform 15">
              <a:extLst>
                <a:ext uri="{FF2B5EF4-FFF2-40B4-BE49-F238E27FC236}">
                  <a16:creationId xmlns:a16="http://schemas.microsoft.com/office/drawing/2014/main" id="{63097420-3FB9-5434-B7AF-FE0712731305}"/>
                </a:ext>
              </a:extLst>
            </p:cNvPr>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7B3911"/>
            </a:solidFill>
          </p:spPr>
          <p:txBody>
            <a:bodyPr/>
            <a:lstStyle/>
            <a:p>
              <a:endParaRPr lang="vi-VN"/>
            </a:p>
          </p:txBody>
        </p:sp>
        <p:sp>
          <p:nvSpPr>
            <p:cNvPr id="16" name="TextBox 16">
              <a:extLst>
                <a:ext uri="{FF2B5EF4-FFF2-40B4-BE49-F238E27FC236}">
                  <a16:creationId xmlns:a16="http://schemas.microsoft.com/office/drawing/2014/main" id="{080E5C52-0DE6-2FAA-4C1D-DB62468A0FCE}"/>
                </a:ext>
              </a:extLst>
            </p:cNvPr>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sp>
        <p:nvSpPr>
          <p:cNvPr id="17" name="Freeform 17">
            <a:extLst>
              <a:ext uri="{FF2B5EF4-FFF2-40B4-BE49-F238E27FC236}">
                <a16:creationId xmlns:a16="http://schemas.microsoft.com/office/drawing/2014/main" id="{74FE5049-E11F-CD70-B6CE-DE60C80E08D5}"/>
              </a:ext>
            </a:extLst>
          </p:cNvPr>
          <p:cNvSpPr/>
          <p:nvPr/>
        </p:nvSpPr>
        <p:spPr>
          <a:xfrm rot="2700000">
            <a:off x="16743596" y="9159391"/>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18" name="Freeform 18">
            <a:extLst>
              <a:ext uri="{FF2B5EF4-FFF2-40B4-BE49-F238E27FC236}">
                <a16:creationId xmlns:a16="http://schemas.microsoft.com/office/drawing/2014/main" id="{2441763D-B842-3651-53DA-6FEDE3007157}"/>
              </a:ext>
            </a:extLst>
          </p:cNvPr>
          <p:cNvSpPr/>
          <p:nvPr/>
        </p:nvSpPr>
        <p:spPr>
          <a:xfrm rot="-8100000">
            <a:off x="15977806" y="9157648"/>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21" name="TextBox 21">
            <a:extLst>
              <a:ext uri="{FF2B5EF4-FFF2-40B4-BE49-F238E27FC236}">
                <a16:creationId xmlns:a16="http://schemas.microsoft.com/office/drawing/2014/main" id="{686AB1D3-12EF-B4B6-14D4-BB5667FA534F}"/>
              </a:ext>
            </a:extLst>
          </p:cNvPr>
          <p:cNvSpPr txBox="1"/>
          <p:nvPr/>
        </p:nvSpPr>
        <p:spPr>
          <a:xfrm>
            <a:off x="1436705" y="906067"/>
            <a:ext cx="7564460" cy="1090042"/>
          </a:xfrm>
          <a:prstGeom prst="rect">
            <a:avLst/>
          </a:prstGeom>
        </p:spPr>
        <p:txBody>
          <a:bodyPr lIns="0" tIns="0" rIns="0" bIns="0" rtlCol="0" anchor="t">
            <a:spAutoFit/>
          </a:bodyPr>
          <a:lstStyle/>
          <a:p>
            <a:pPr algn="l">
              <a:lnSpc>
                <a:spcPts val="8469"/>
              </a:lnSpc>
            </a:pPr>
            <a:r>
              <a:rPr lang="en-US" sz="7177">
                <a:solidFill>
                  <a:srgbClr val="7B3911"/>
                </a:solidFill>
                <a:latin typeface="Norwester"/>
                <a:ea typeface="Norwester"/>
                <a:cs typeface="Norwester"/>
                <a:sym typeface="Norwester"/>
              </a:rPr>
              <a:t>4) Demo trang wed</a:t>
            </a:r>
          </a:p>
        </p:txBody>
      </p:sp>
      <p:sp>
        <p:nvSpPr>
          <p:cNvPr id="24" name="TextBox 26">
            <a:extLst>
              <a:ext uri="{FF2B5EF4-FFF2-40B4-BE49-F238E27FC236}">
                <a16:creationId xmlns:a16="http://schemas.microsoft.com/office/drawing/2014/main" id="{FA02D6C7-3967-B042-5419-BD1FE0D025C2}"/>
              </a:ext>
            </a:extLst>
          </p:cNvPr>
          <p:cNvSpPr txBox="1"/>
          <p:nvPr/>
        </p:nvSpPr>
        <p:spPr>
          <a:xfrm>
            <a:off x="1472800" y="2212031"/>
            <a:ext cx="5181600" cy="467436"/>
          </a:xfrm>
          <a:prstGeom prst="rect">
            <a:avLst/>
          </a:prstGeom>
        </p:spPr>
        <p:txBody>
          <a:bodyPr wrap="square" lIns="0" tIns="0" rIns="0" bIns="0" rtlCol="0" anchor="t">
            <a:spAutoFit/>
          </a:bodyPr>
          <a:lstStyle/>
          <a:p>
            <a:pPr algn="l">
              <a:lnSpc>
                <a:spcPts val="3079"/>
              </a:lnSpc>
            </a:pPr>
            <a:r>
              <a:rPr lang="en-US" sz="5000" b="1">
                <a:solidFill>
                  <a:srgbClr val="7B3911"/>
                </a:solidFill>
                <a:latin typeface="Telegraf Bold"/>
                <a:ea typeface="Telegraf Bold"/>
                <a:cs typeface="Telegraf Bold"/>
                <a:sym typeface="Telegraf Bold"/>
              </a:rPr>
              <a:t>4.1) Trang chủ</a:t>
            </a:r>
          </a:p>
        </p:txBody>
      </p:sp>
      <p:pic>
        <p:nvPicPr>
          <p:cNvPr id="19" name="Hình ảnh 18" descr="Ảnh có chứa văn bản, ảnh chụp màn hình, Phông chữ, phần mềm&#10;&#10;Mô tả được tạo tự động">
            <a:extLst>
              <a:ext uri="{FF2B5EF4-FFF2-40B4-BE49-F238E27FC236}">
                <a16:creationId xmlns:a16="http://schemas.microsoft.com/office/drawing/2014/main" id="{119ADDBC-CE52-B8C9-6D10-F9F0A984E5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00199" y="2895388"/>
            <a:ext cx="11353801" cy="6520073"/>
          </a:xfrm>
          <a:prstGeom prst="rect">
            <a:avLst/>
          </a:prstGeom>
        </p:spPr>
      </p:pic>
    </p:spTree>
    <p:extLst>
      <p:ext uri="{BB962C8B-B14F-4D97-AF65-F5344CB8AC3E}">
        <p14:creationId xmlns:p14="http://schemas.microsoft.com/office/powerpoint/2010/main" val="43918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6E9"/>
        </a:solidFill>
        <a:effectLst/>
      </p:bgPr>
    </p:bg>
    <p:spTree>
      <p:nvGrpSpPr>
        <p:cNvPr id="1" name=""/>
        <p:cNvGrpSpPr/>
        <p:nvPr/>
      </p:nvGrpSpPr>
      <p:grpSpPr>
        <a:xfrm>
          <a:off x="0" y="0"/>
          <a:ext cx="0" cy="0"/>
          <a:chOff x="0" y="0"/>
          <a:chExt cx="0" cy="0"/>
        </a:xfrm>
      </p:grpSpPr>
      <p:sp>
        <p:nvSpPr>
          <p:cNvPr id="2" name="Freeform 2"/>
          <p:cNvSpPr/>
          <p:nvPr/>
        </p:nvSpPr>
        <p:spPr>
          <a:xfrm>
            <a:off x="-448111" y="-4034349"/>
            <a:ext cx="18742642" cy="18742642"/>
          </a:xfrm>
          <a:custGeom>
            <a:avLst/>
            <a:gdLst/>
            <a:ahLst/>
            <a:cxnLst/>
            <a:rect l="l" t="t" r="r" b="b"/>
            <a:pathLst>
              <a:path w="18742642" h="18742642">
                <a:moveTo>
                  <a:pt x="0" y="0"/>
                </a:moveTo>
                <a:lnTo>
                  <a:pt x="18742643" y="0"/>
                </a:lnTo>
                <a:lnTo>
                  <a:pt x="18742643" y="18742643"/>
                </a:lnTo>
                <a:lnTo>
                  <a:pt x="0" y="187426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grpSp>
        <p:nvGrpSpPr>
          <p:cNvPr id="10" name="Group 10"/>
          <p:cNvGrpSpPr/>
          <p:nvPr/>
        </p:nvGrpSpPr>
        <p:grpSpPr>
          <a:xfrm rot="-5400000">
            <a:off x="16632356" y="8965172"/>
            <a:ext cx="476333" cy="586256"/>
            <a:chOff x="0" y="0"/>
            <a:chExt cx="660400" cy="812800"/>
          </a:xfrm>
        </p:grpSpPr>
        <p:sp>
          <p:nvSpPr>
            <p:cNvPr id="11" name="Freeform 11"/>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DC661F"/>
            </a:solidFill>
          </p:spPr>
          <p:txBody>
            <a:bodyPr/>
            <a:lstStyle/>
            <a:p>
              <a:endParaRPr lang="vi-VN"/>
            </a:p>
          </p:txBody>
        </p:sp>
        <p:sp>
          <p:nvSpPr>
            <p:cNvPr id="12" name="TextBox 12"/>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grpSp>
        <p:nvGrpSpPr>
          <p:cNvPr id="13" name="Group 13"/>
          <p:cNvGrpSpPr/>
          <p:nvPr/>
        </p:nvGrpSpPr>
        <p:grpSpPr>
          <a:xfrm rot="5400000">
            <a:off x="15812273" y="8965172"/>
            <a:ext cx="476333" cy="586256"/>
            <a:chOff x="0" y="0"/>
            <a:chExt cx="660400" cy="812800"/>
          </a:xfrm>
        </p:grpSpPr>
        <p:sp>
          <p:nvSpPr>
            <p:cNvPr id="14" name="Freeform 14"/>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DC661F"/>
            </a:solidFill>
          </p:spPr>
          <p:txBody>
            <a:bodyPr/>
            <a:lstStyle/>
            <a:p>
              <a:endParaRPr lang="vi-VN"/>
            </a:p>
          </p:txBody>
        </p:sp>
        <p:sp>
          <p:nvSpPr>
            <p:cNvPr id="15" name="TextBox 15"/>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sp>
        <p:nvSpPr>
          <p:cNvPr id="16" name="Freeform 16"/>
          <p:cNvSpPr/>
          <p:nvPr/>
        </p:nvSpPr>
        <p:spPr>
          <a:xfrm rot="2700000">
            <a:off x="16743596" y="9159391"/>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17" name="Freeform 17"/>
          <p:cNvSpPr/>
          <p:nvPr/>
        </p:nvSpPr>
        <p:spPr>
          <a:xfrm rot="-8100000">
            <a:off x="15977806" y="9157648"/>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18" name="Group 18"/>
          <p:cNvGrpSpPr/>
          <p:nvPr/>
        </p:nvGrpSpPr>
        <p:grpSpPr>
          <a:xfrm>
            <a:off x="15071837" y="-1661512"/>
            <a:ext cx="4760496" cy="4760496"/>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C661F"/>
            </a:solidFill>
          </p:spPr>
          <p:txBody>
            <a:bodyPr/>
            <a:lstStyle/>
            <a:p>
              <a:endParaRPr lang="vi-VN"/>
            </a:p>
          </p:txBody>
        </p:sp>
        <p:sp>
          <p:nvSpPr>
            <p:cNvPr id="20" name="TextBox 20"/>
            <p:cNvSpPr txBox="1"/>
            <p:nvPr/>
          </p:nvSpPr>
          <p:spPr>
            <a:xfrm>
              <a:off x="76200" y="9525"/>
              <a:ext cx="660400" cy="727075"/>
            </a:xfrm>
            <a:prstGeom prst="rect">
              <a:avLst/>
            </a:prstGeom>
          </p:spPr>
          <p:txBody>
            <a:bodyPr lIns="50800" tIns="50800" rIns="50800" bIns="50800" rtlCol="0" anchor="ctr"/>
            <a:lstStyle/>
            <a:p>
              <a:pPr algn="ctr">
                <a:lnSpc>
                  <a:spcPts val="3079"/>
                </a:lnSpc>
              </a:pPr>
              <a:endParaRPr/>
            </a:p>
          </p:txBody>
        </p:sp>
      </p:grpSp>
      <p:grpSp>
        <p:nvGrpSpPr>
          <p:cNvPr id="21" name="Group 21"/>
          <p:cNvGrpSpPr/>
          <p:nvPr/>
        </p:nvGrpSpPr>
        <p:grpSpPr>
          <a:xfrm>
            <a:off x="-1018056" y="8774037"/>
            <a:ext cx="2569630" cy="2569630"/>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C661F"/>
            </a:solidFill>
          </p:spPr>
          <p:txBody>
            <a:bodyPr/>
            <a:lstStyle/>
            <a:p>
              <a:endParaRPr lang="vi-VN"/>
            </a:p>
          </p:txBody>
        </p:sp>
        <p:sp>
          <p:nvSpPr>
            <p:cNvPr id="23" name="TextBox 23"/>
            <p:cNvSpPr txBox="1"/>
            <p:nvPr/>
          </p:nvSpPr>
          <p:spPr>
            <a:xfrm>
              <a:off x="76200" y="9525"/>
              <a:ext cx="660400" cy="727075"/>
            </a:xfrm>
            <a:prstGeom prst="rect">
              <a:avLst/>
            </a:prstGeom>
          </p:spPr>
          <p:txBody>
            <a:bodyPr lIns="50800" tIns="50800" rIns="50800" bIns="50800" rtlCol="0" anchor="ctr"/>
            <a:lstStyle/>
            <a:p>
              <a:pPr algn="ctr">
                <a:lnSpc>
                  <a:spcPts val="3079"/>
                </a:lnSpc>
              </a:pPr>
              <a:endParaRPr/>
            </a:p>
          </p:txBody>
        </p:sp>
      </p:grpSp>
      <p:sp>
        <p:nvSpPr>
          <p:cNvPr id="28" name="TextBox 28"/>
          <p:cNvSpPr txBox="1"/>
          <p:nvPr/>
        </p:nvSpPr>
        <p:spPr>
          <a:xfrm>
            <a:off x="5348186" y="1843221"/>
            <a:ext cx="7591629" cy="1075507"/>
          </a:xfrm>
          <a:prstGeom prst="rect">
            <a:avLst/>
          </a:prstGeom>
        </p:spPr>
        <p:txBody>
          <a:bodyPr lIns="0" tIns="0" rIns="0" bIns="0" rtlCol="0" anchor="t">
            <a:spAutoFit/>
          </a:bodyPr>
          <a:lstStyle/>
          <a:p>
            <a:pPr algn="ctr">
              <a:lnSpc>
                <a:spcPts val="8469"/>
              </a:lnSpc>
            </a:pPr>
            <a:r>
              <a:rPr lang="en-US" sz="7177" dirty="0">
                <a:solidFill>
                  <a:srgbClr val="7B3911"/>
                </a:solidFill>
                <a:latin typeface="Norwester"/>
                <a:ea typeface="Norwester"/>
                <a:cs typeface="Norwester"/>
                <a:sym typeface="Norwester"/>
              </a:rPr>
              <a:t>MEET THE TEAM</a:t>
            </a:r>
          </a:p>
        </p:txBody>
      </p:sp>
      <p:sp>
        <p:nvSpPr>
          <p:cNvPr id="29" name="TextBox 29"/>
          <p:cNvSpPr txBox="1"/>
          <p:nvPr/>
        </p:nvSpPr>
        <p:spPr>
          <a:xfrm>
            <a:off x="474055" y="5318466"/>
            <a:ext cx="2841931" cy="500137"/>
          </a:xfrm>
          <a:prstGeom prst="rect">
            <a:avLst/>
          </a:prstGeom>
        </p:spPr>
        <p:txBody>
          <a:bodyPr wrap="square" lIns="0" tIns="0" rIns="0" bIns="0" rtlCol="0" anchor="t">
            <a:spAutoFit/>
          </a:bodyPr>
          <a:lstStyle/>
          <a:p>
            <a:pPr algn="ctr">
              <a:lnSpc>
                <a:spcPts val="3852"/>
              </a:lnSpc>
            </a:pPr>
            <a:r>
              <a:rPr lang="vi-VN" sz="3265" dirty="0">
                <a:solidFill>
                  <a:srgbClr val="7B3911"/>
                </a:solidFill>
                <a:latin typeface="Norwester"/>
                <a:ea typeface="Norwester"/>
                <a:cs typeface="Norwester"/>
                <a:sym typeface="Norwester"/>
              </a:rPr>
              <a:t>VÕ Duy QUý</a:t>
            </a:r>
            <a:endParaRPr lang="en-US" sz="3265" dirty="0">
              <a:solidFill>
                <a:srgbClr val="7B3911"/>
              </a:solidFill>
              <a:latin typeface="Norwester"/>
              <a:ea typeface="Norwester"/>
              <a:cs typeface="Norwester"/>
              <a:sym typeface="Norwester"/>
            </a:endParaRPr>
          </a:p>
        </p:txBody>
      </p:sp>
      <p:sp>
        <p:nvSpPr>
          <p:cNvPr id="30" name="TextBox 30"/>
          <p:cNvSpPr txBox="1"/>
          <p:nvPr/>
        </p:nvSpPr>
        <p:spPr>
          <a:xfrm>
            <a:off x="3124200" y="5344298"/>
            <a:ext cx="3453337" cy="500137"/>
          </a:xfrm>
          <a:prstGeom prst="rect">
            <a:avLst/>
          </a:prstGeom>
        </p:spPr>
        <p:txBody>
          <a:bodyPr lIns="0" tIns="0" rIns="0" bIns="0" rtlCol="0" anchor="t">
            <a:spAutoFit/>
          </a:bodyPr>
          <a:lstStyle/>
          <a:p>
            <a:pPr algn="ctr">
              <a:lnSpc>
                <a:spcPts val="3852"/>
              </a:lnSpc>
            </a:pPr>
            <a:r>
              <a:rPr lang="en-US" sz="3265" dirty="0">
                <a:solidFill>
                  <a:srgbClr val="7B3911"/>
                </a:solidFill>
                <a:latin typeface="Norwester"/>
                <a:ea typeface="Norwester"/>
                <a:cs typeface="Norwester"/>
                <a:sym typeface="Norwester"/>
              </a:rPr>
              <a:t>Vũ Văn Nam</a:t>
            </a:r>
          </a:p>
        </p:txBody>
      </p:sp>
      <p:sp>
        <p:nvSpPr>
          <p:cNvPr id="31" name="TextBox 31"/>
          <p:cNvSpPr txBox="1"/>
          <p:nvPr/>
        </p:nvSpPr>
        <p:spPr>
          <a:xfrm>
            <a:off x="6577537" y="5353103"/>
            <a:ext cx="3453337" cy="500137"/>
          </a:xfrm>
          <a:prstGeom prst="rect">
            <a:avLst/>
          </a:prstGeom>
        </p:spPr>
        <p:txBody>
          <a:bodyPr lIns="0" tIns="0" rIns="0" bIns="0" rtlCol="0" anchor="t">
            <a:spAutoFit/>
          </a:bodyPr>
          <a:lstStyle/>
          <a:p>
            <a:pPr algn="ctr">
              <a:lnSpc>
                <a:spcPts val="3852"/>
              </a:lnSpc>
            </a:pPr>
            <a:r>
              <a:rPr lang="en-US" sz="3265" dirty="0">
                <a:solidFill>
                  <a:srgbClr val="7B3911"/>
                </a:solidFill>
                <a:latin typeface="Norwester"/>
                <a:ea typeface="Norwester"/>
                <a:cs typeface="Norwester"/>
                <a:sym typeface="Norwester"/>
              </a:rPr>
              <a:t>Hoàng Văn </a:t>
            </a:r>
            <a:r>
              <a:rPr lang="en-US" sz="3265" dirty="0" err="1">
                <a:solidFill>
                  <a:srgbClr val="7B3911"/>
                </a:solidFill>
                <a:latin typeface="Norwester"/>
                <a:ea typeface="Norwester"/>
                <a:cs typeface="Norwester"/>
                <a:sym typeface="Norwester"/>
              </a:rPr>
              <a:t>Quyết</a:t>
            </a:r>
            <a:endParaRPr lang="en-US" sz="3265" dirty="0">
              <a:solidFill>
                <a:srgbClr val="7B3911"/>
              </a:solidFill>
              <a:latin typeface="Norwester"/>
              <a:ea typeface="Norwester"/>
              <a:cs typeface="Norwester"/>
              <a:sym typeface="Norwester"/>
            </a:endParaRPr>
          </a:p>
        </p:txBody>
      </p:sp>
      <p:sp>
        <p:nvSpPr>
          <p:cNvPr id="32" name="TextBox 31">
            <a:extLst>
              <a:ext uri="{FF2B5EF4-FFF2-40B4-BE49-F238E27FC236}">
                <a16:creationId xmlns:a16="http://schemas.microsoft.com/office/drawing/2014/main" id="{17A25427-EF26-E682-544A-54A91B7114DC}"/>
              </a:ext>
            </a:extLst>
          </p:cNvPr>
          <p:cNvSpPr txBox="1"/>
          <p:nvPr/>
        </p:nvSpPr>
        <p:spPr>
          <a:xfrm>
            <a:off x="10359916" y="5336972"/>
            <a:ext cx="3453337" cy="500137"/>
          </a:xfrm>
          <a:prstGeom prst="rect">
            <a:avLst/>
          </a:prstGeom>
        </p:spPr>
        <p:txBody>
          <a:bodyPr lIns="0" tIns="0" rIns="0" bIns="0" rtlCol="0" anchor="t">
            <a:spAutoFit/>
          </a:bodyPr>
          <a:lstStyle/>
          <a:p>
            <a:pPr algn="ctr">
              <a:lnSpc>
                <a:spcPts val="3852"/>
              </a:lnSpc>
            </a:pPr>
            <a:r>
              <a:rPr lang="en-US" sz="3265" dirty="0">
                <a:solidFill>
                  <a:srgbClr val="7B3911"/>
                </a:solidFill>
                <a:latin typeface="Norwester"/>
                <a:ea typeface="Norwester"/>
                <a:cs typeface="Norwester"/>
                <a:sym typeface="Norwester"/>
              </a:rPr>
              <a:t>Nguyễn Trung </a:t>
            </a:r>
            <a:r>
              <a:rPr lang="en-US" sz="3265" dirty="0" err="1">
                <a:solidFill>
                  <a:srgbClr val="7B3911"/>
                </a:solidFill>
                <a:latin typeface="Norwester"/>
                <a:ea typeface="Norwester"/>
                <a:cs typeface="Norwester"/>
                <a:sym typeface="Norwester"/>
              </a:rPr>
              <a:t>Hiếu</a:t>
            </a:r>
            <a:endParaRPr lang="en-US" sz="3265" dirty="0">
              <a:solidFill>
                <a:srgbClr val="7B3911"/>
              </a:solidFill>
              <a:latin typeface="Norwester"/>
              <a:ea typeface="Norwester"/>
              <a:cs typeface="Norwester"/>
              <a:sym typeface="Norwester"/>
            </a:endParaRPr>
          </a:p>
        </p:txBody>
      </p:sp>
      <p:sp>
        <p:nvSpPr>
          <p:cNvPr id="33" name="TextBox 31">
            <a:extLst>
              <a:ext uri="{FF2B5EF4-FFF2-40B4-BE49-F238E27FC236}">
                <a16:creationId xmlns:a16="http://schemas.microsoft.com/office/drawing/2014/main" id="{5860A7AE-46A4-569C-3420-0498B6C74B20}"/>
              </a:ext>
            </a:extLst>
          </p:cNvPr>
          <p:cNvSpPr txBox="1"/>
          <p:nvPr/>
        </p:nvSpPr>
        <p:spPr>
          <a:xfrm>
            <a:off x="14209806" y="5318466"/>
            <a:ext cx="3453337" cy="500137"/>
          </a:xfrm>
          <a:prstGeom prst="rect">
            <a:avLst/>
          </a:prstGeom>
        </p:spPr>
        <p:txBody>
          <a:bodyPr lIns="0" tIns="0" rIns="0" bIns="0" rtlCol="0" anchor="t">
            <a:spAutoFit/>
          </a:bodyPr>
          <a:lstStyle/>
          <a:p>
            <a:pPr algn="ctr">
              <a:lnSpc>
                <a:spcPts val="3852"/>
              </a:lnSpc>
            </a:pPr>
            <a:r>
              <a:rPr lang="en-US" sz="3265" dirty="0">
                <a:solidFill>
                  <a:srgbClr val="7B3911"/>
                </a:solidFill>
                <a:latin typeface="Norwester"/>
                <a:ea typeface="Norwester"/>
                <a:cs typeface="Norwester"/>
                <a:sym typeface="Norwester"/>
              </a:rPr>
              <a:t>Nguyễn Văn </a:t>
            </a:r>
            <a:r>
              <a:rPr lang="en-US" sz="3265" dirty="0" err="1">
                <a:solidFill>
                  <a:srgbClr val="7B3911"/>
                </a:solidFill>
                <a:latin typeface="Norwester"/>
                <a:ea typeface="Norwester"/>
                <a:cs typeface="Norwester"/>
                <a:sym typeface="Norwester"/>
              </a:rPr>
              <a:t>QUang</a:t>
            </a:r>
            <a:endParaRPr lang="en-US" sz="3265" dirty="0">
              <a:solidFill>
                <a:srgbClr val="7B3911"/>
              </a:solidFill>
              <a:latin typeface="Norwester"/>
              <a:ea typeface="Norwester"/>
              <a:cs typeface="Norwester"/>
              <a:sym typeface="Norweste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1000"/>
                                        <p:tgtEl>
                                          <p:spTgt spid="30"/>
                                        </p:tgtEl>
                                      </p:cBhvr>
                                    </p:animEffect>
                                    <p:anim calcmode="lin" valueType="num">
                                      <p:cBhvr>
                                        <p:cTn id="15" dur="1000" fill="hold"/>
                                        <p:tgtEl>
                                          <p:spTgt spid="30"/>
                                        </p:tgtEl>
                                        <p:attrNameLst>
                                          <p:attrName>ppt_x</p:attrName>
                                        </p:attrNameLst>
                                      </p:cBhvr>
                                      <p:tavLst>
                                        <p:tav tm="0">
                                          <p:val>
                                            <p:strVal val="#ppt_x"/>
                                          </p:val>
                                        </p:tav>
                                        <p:tav tm="100000">
                                          <p:val>
                                            <p:strVal val="#ppt_x"/>
                                          </p:val>
                                        </p:tav>
                                      </p:tavLst>
                                    </p:anim>
                                    <p:anim calcmode="lin" valueType="num">
                                      <p:cBhvr>
                                        <p:cTn id="16"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1000"/>
                                        <p:tgtEl>
                                          <p:spTgt spid="31"/>
                                        </p:tgtEl>
                                      </p:cBhvr>
                                    </p:animEffect>
                                    <p:anim calcmode="lin" valueType="num">
                                      <p:cBhvr>
                                        <p:cTn id="22" dur="1000" fill="hold"/>
                                        <p:tgtEl>
                                          <p:spTgt spid="31"/>
                                        </p:tgtEl>
                                        <p:attrNameLst>
                                          <p:attrName>ppt_x</p:attrName>
                                        </p:attrNameLst>
                                      </p:cBhvr>
                                      <p:tavLst>
                                        <p:tav tm="0">
                                          <p:val>
                                            <p:strVal val="#ppt_x"/>
                                          </p:val>
                                        </p:tav>
                                        <p:tav tm="100000">
                                          <p:val>
                                            <p:strVal val="#ppt_x"/>
                                          </p:val>
                                        </p:tav>
                                      </p:tavLst>
                                    </p:anim>
                                    <p:anim calcmode="lin" valueType="num">
                                      <p:cBhvr>
                                        <p:cTn id="23"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1000"/>
                                        <p:tgtEl>
                                          <p:spTgt spid="32"/>
                                        </p:tgtEl>
                                      </p:cBhvr>
                                    </p:animEffect>
                                    <p:anim calcmode="lin" valueType="num">
                                      <p:cBhvr>
                                        <p:cTn id="29" dur="1000" fill="hold"/>
                                        <p:tgtEl>
                                          <p:spTgt spid="32"/>
                                        </p:tgtEl>
                                        <p:attrNameLst>
                                          <p:attrName>ppt_x</p:attrName>
                                        </p:attrNameLst>
                                      </p:cBhvr>
                                      <p:tavLst>
                                        <p:tav tm="0">
                                          <p:val>
                                            <p:strVal val="#ppt_x"/>
                                          </p:val>
                                        </p:tav>
                                        <p:tav tm="100000">
                                          <p:val>
                                            <p:strVal val="#ppt_x"/>
                                          </p:val>
                                        </p:tav>
                                      </p:tavLst>
                                    </p:anim>
                                    <p:anim calcmode="lin" valueType="num">
                                      <p:cBhvr>
                                        <p:cTn id="30"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1000"/>
                                        <p:tgtEl>
                                          <p:spTgt spid="33"/>
                                        </p:tgtEl>
                                      </p:cBhvr>
                                    </p:animEffect>
                                    <p:anim calcmode="lin" valueType="num">
                                      <p:cBhvr>
                                        <p:cTn id="36" dur="1000" fill="hold"/>
                                        <p:tgtEl>
                                          <p:spTgt spid="33"/>
                                        </p:tgtEl>
                                        <p:attrNameLst>
                                          <p:attrName>ppt_x</p:attrName>
                                        </p:attrNameLst>
                                      </p:cBhvr>
                                      <p:tavLst>
                                        <p:tav tm="0">
                                          <p:val>
                                            <p:strVal val="#ppt_x"/>
                                          </p:val>
                                        </p:tav>
                                        <p:tav tm="100000">
                                          <p:val>
                                            <p:strVal val="#ppt_x"/>
                                          </p:val>
                                        </p:tav>
                                      </p:tavLst>
                                    </p:anim>
                                    <p:anim calcmode="lin" valueType="num">
                                      <p:cBhvr>
                                        <p:cTn id="37"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P spid="33"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C661F"/>
        </a:solidFill>
        <a:effectLst/>
      </p:bgPr>
    </p:bg>
    <p:spTree>
      <p:nvGrpSpPr>
        <p:cNvPr id="1" name="">
          <a:extLst>
            <a:ext uri="{FF2B5EF4-FFF2-40B4-BE49-F238E27FC236}">
              <a16:creationId xmlns:a16="http://schemas.microsoft.com/office/drawing/2014/main" id="{7D94C879-3D9D-8370-A34D-87AA79AE229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9715F0A-44A7-F333-EC23-BDE8DA17920A}"/>
              </a:ext>
            </a:extLst>
          </p:cNvPr>
          <p:cNvSpPr/>
          <p:nvPr/>
        </p:nvSpPr>
        <p:spPr>
          <a:xfrm>
            <a:off x="-1143066" y="-4932007"/>
            <a:ext cx="20362573" cy="20362573"/>
          </a:xfrm>
          <a:custGeom>
            <a:avLst/>
            <a:gdLst/>
            <a:ahLst/>
            <a:cxnLst/>
            <a:rect l="l" t="t" r="r" b="b"/>
            <a:pathLst>
              <a:path w="20362573" h="20362573">
                <a:moveTo>
                  <a:pt x="0" y="0"/>
                </a:moveTo>
                <a:lnTo>
                  <a:pt x="20362573" y="0"/>
                </a:lnTo>
                <a:lnTo>
                  <a:pt x="20362573" y="20362573"/>
                </a:lnTo>
                <a:lnTo>
                  <a:pt x="0" y="203625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4" name="Freeform 4">
            <a:extLst>
              <a:ext uri="{FF2B5EF4-FFF2-40B4-BE49-F238E27FC236}">
                <a16:creationId xmlns:a16="http://schemas.microsoft.com/office/drawing/2014/main" id="{E3C8D9DA-B6E3-DA30-5519-1B64AA27AAFF}"/>
              </a:ext>
            </a:extLst>
          </p:cNvPr>
          <p:cNvSpPr/>
          <p:nvPr/>
        </p:nvSpPr>
        <p:spPr>
          <a:xfrm>
            <a:off x="834223" y="1457910"/>
            <a:ext cx="6217889" cy="6440628"/>
          </a:xfrm>
          <a:custGeom>
            <a:avLst/>
            <a:gdLst/>
            <a:ahLst/>
            <a:cxnLst/>
            <a:rect l="l" t="t" r="r" b="b"/>
            <a:pathLst>
              <a:path w="6217889" h="6440628">
                <a:moveTo>
                  <a:pt x="0" y="0"/>
                </a:moveTo>
                <a:lnTo>
                  <a:pt x="6217890" y="0"/>
                </a:lnTo>
                <a:lnTo>
                  <a:pt x="6217890" y="6440628"/>
                </a:lnTo>
                <a:lnTo>
                  <a:pt x="0" y="6440628"/>
                </a:lnTo>
                <a:lnTo>
                  <a:pt x="0" y="0"/>
                </a:lnTo>
                <a:close/>
              </a:path>
            </a:pathLst>
          </a:custGeom>
          <a:blipFill>
            <a:blip r:embed="rId4"/>
            <a:stretch>
              <a:fillRect/>
            </a:stretch>
          </a:blipFill>
        </p:spPr>
        <p:txBody>
          <a:bodyPr/>
          <a:lstStyle/>
          <a:p>
            <a:endParaRPr lang="vi-VN"/>
          </a:p>
        </p:txBody>
      </p:sp>
      <p:sp>
        <p:nvSpPr>
          <p:cNvPr id="12" name="TextBox 12">
            <a:extLst>
              <a:ext uri="{FF2B5EF4-FFF2-40B4-BE49-F238E27FC236}">
                <a16:creationId xmlns:a16="http://schemas.microsoft.com/office/drawing/2014/main" id="{598B4127-D2B1-0164-1AF1-73AAB124E60A}"/>
              </a:ext>
            </a:extLst>
          </p:cNvPr>
          <p:cNvSpPr txBox="1"/>
          <p:nvPr/>
        </p:nvSpPr>
        <p:spPr>
          <a:xfrm>
            <a:off x="6719316" y="666618"/>
            <a:ext cx="7537291" cy="1090042"/>
          </a:xfrm>
          <a:prstGeom prst="rect">
            <a:avLst/>
          </a:prstGeom>
        </p:spPr>
        <p:txBody>
          <a:bodyPr lIns="0" tIns="0" rIns="0" bIns="0" rtlCol="0" anchor="t">
            <a:spAutoFit/>
          </a:bodyPr>
          <a:lstStyle/>
          <a:p>
            <a:pPr algn="l">
              <a:lnSpc>
                <a:spcPts val="8469"/>
              </a:lnSpc>
            </a:pPr>
            <a:r>
              <a:rPr lang="en-US" sz="7177">
                <a:solidFill>
                  <a:srgbClr val="F6F6E9"/>
                </a:solidFill>
                <a:latin typeface="Norwester"/>
                <a:ea typeface="Norwester"/>
                <a:cs typeface="Norwester"/>
                <a:sym typeface="Norwester"/>
              </a:rPr>
              <a:t>4)Demo trang wed</a:t>
            </a:r>
          </a:p>
        </p:txBody>
      </p:sp>
      <p:sp>
        <p:nvSpPr>
          <p:cNvPr id="5" name="TextBox 12">
            <a:extLst>
              <a:ext uri="{FF2B5EF4-FFF2-40B4-BE49-F238E27FC236}">
                <a16:creationId xmlns:a16="http://schemas.microsoft.com/office/drawing/2014/main" id="{8C969F78-1263-10CD-398F-FEF428705E32}"/>
              </a:ext>
            </a:extLst>
          </p:cNvPr>
          <p:cNvSpPr txBox="1"/>
          <p:nvPr/>
        </p:nvSpPr>
        <p:spPr>
          <a:xfrm>
            <a:off x="7006790" y="1658834"/>
            <a:ext cx="8458200" cy="978217"/>
          </a:xfrm>
          <a:prstGeom prst="rect">
            <a:avLst/>
          </a:prstGeom>
        </p:spPr>
        <p:txBody>
          <a:bodyPr wrap="square" lIns="0" tIns="0" rIns="0" bIns="0" rtlCol="0" anchor="t">
            <a:spAutoFit/>
          </a:bodyPr>
          <a:lstStyle/>
          <a:p>
            <a:pPr algn="l">
              <a:lnSpc>
                <a:spcPts val="8469"/>
              </a:lnSpc>
            </a:pPr>
            <a:r>
              <a:rPr lang="en-US" sz="5000">
                <a:solidFill>
                  <a:srgbClr val="F6F6E9"/>
                </a:solidFill>
                <a:latin typeface="Norwester"/>
                <a:ea typeface="Norwester"/>
                <a:cs typeface="Norwester"/>
                <a:sym typeface="Norwester"/>
              </a:rPr>
              <a:t>4.2) Chọn THể Loại</a:t>
            </a:r>
          </a:p>
        </p:txBody>
      </p:sp>
      <p:pic>
        <p:nvPicPr>
          <p:cNvPr id="7" name="Hình ảnh 6" descr="Ảnh có chứa văn bản, thực phẩm, Món ăn, bữa ăn&#10;&#10;Mô tả được tạo tự động">
            <a:extLst>
              <a:ext uri="{FF2B5EF4-FFF2-40B4-BE49-F238E27FC236}">
                <a16:creationId xmlns:a16="http://schemas.microsoft.com/office/drawing/2014/main" id="{6063F3A8-AEB2-F46A-C342-DBA473A38C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6790" y="2748876"/>
            <a:ext cx="10446987" cy="6871374"/>
          </a:xfrm>
          <a:prstGeom prst="rect">
            <a:avLst/>
          </a:prstGeom>
        </p:spPr>
      </p:pic>
    </p:spTree>
    <p:extLst>
      <p:ext uri="{BB962C8B-B14F-4D97-AF65-F5344CB8AC3E}">
        <p14:creationId xmlns:p14="http://schemas.microsoft.com/office/powerpoint/2010/main" val="311710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6F6E9"/>
        </a:solidFill>
        <a:effectLst/>
      </p:bgPr>
    </p:bg>
    <p:spTree>
      <p:nvGrpSpPr>
        <p:cNvPr id="1" name="">
          <a:extLst>
            <a:ext uri="{FF2B5EF4-FFF2-40B4-BE49-F238E27FC236}">
              <a16:creationId xmlns:a16="http://schemas.microsoft.com/office/drawing/2014/main" id="{EE9F3E89-F262-8D1D-DAA4-39EE19FB20C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A804A80-FFA8-524A-C326-7976EB968F2C}"/>
              </a:ext>
            </a:extLst>
          </p:cNvPr>
          <p:cNvSpPr/>
          <p:nvPr/>
        </p:nvSpPr>
        <p:spPr>
          <a:xfrm>
            <a:off x="-177053" y="-4932007"/>
            <a:ext cx="18742642" cy="18742642"/>
          </a:xfrm>
          <a:custGeom>
            <a:avLst/>
            <a:gdLst/>
            <a:ahLst/>
            <a:cxnLst/>
            <a:rect l="l" t="t" r="r" b="b"/>
            <a:pathLst>
              <a:path w="18742642" h="18742642">
                <a:moveTo>
                  <a:pt x="0" y="0"/>
                </a:moveTo>
                <a:lnTo>
                  <a:pt x="18742643" y="0"/>
                </a:lnTo>
                <a:lnTo>
                  <a:pt x="18742643" y="18742643"/>
                </a:lnTo>
                <a:lnTo>
                  <a:pt x="0" y="187426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grpSp>
        <p:nvGrpSpPr>
          <p:cNvPr id="4" name="Group 4">
            <a:extLst>
              <a:ext uri="{FF2B5EF4-FFF2-40B4-BE49-F238E27FC236}">
                <a16:creationId xmlns:a16="http://schemas.microsoft.com/office/drawing/2014/main" id="{1045A356-C8E6-FE86-F158-D07825DBDCC4}"/>
              </a:ext>
            </a:extLst>
          </p:cNvPr>
          <p:cNvGrpSpPr/>
          <p:nvPr/>
        </p:nvGrpSpPr>
        <p:grpSpPr>
          <a:xfrm>
            <a:off x="9013197" y="5096164"/>
            <a:ext cx="15301663" cy="8533010"/>
            <a:chOff x="0" y="-66675"/>
            <a:chExt cx="848333" cy="473075"/>
          </a:xfrm>
        </p:grpSpPr>
        <p:sp>
          <p:nvSpPr>
            <p:cNvPr id="5" name="Freeform 5">
              <a:extLst>
                <a:ext uri="{FF2B5EF4-FFF2-40B4-BE49-F238E27FC236}">
                  <a16:creationId xmlns:a16="http://schemas.microsoft.com/office/drawing/2014/main" id="{34B04A54-698D-2201-1C28-4FF9F99CDD51}"/>
                </a:ext>
              </a:extLst>
            </p:cNvPr>
            <p:cNvSpPr/>
            <p:nvPr/>
          </p:nvSpPr>
          <p:spPr>
            <a:xfrm>
              <a:off x="35533"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DC661F"/>
            </a:solidFill>
          </p:spPr>
          <p:txBody>
            <a:bodyPr/>
            <a:lstStyle/>
            <a:p>
              <a:endParaRPr lang="vi-VN"/>
            </a:p>
          </p:txBody>
        </p:sp>
        <p:sp>
          <p:nvSpPr>
            <p:cNvPr id="6" name="TextBox 6">
              <a:extLst>
                <a:ext uri="{FF2B5EF4-FFF2-40B4-BE49-F238E27FC236}">
                  <a16:creationId xmlns:a16="http://schemas.microsoft.com/office/drawing/2014/main" id="{0D379B34-B401-8C43-E6B2-E510EE434E37}"/>
                </a:ext>
              </a:extLst>
            </p:cNvPr>
            <p:cNvSpPr txBox="1"/>
            <p:nvPr/>
          </p:nvSpPr>
          <p:spPr>
            <a:xfrm>
              <a:off x="0" y="-66675"/>
              <a:ext cx="812800" cy="473075"/>
            </a:xfrm>
            <a:prstGeom prst="rect">
              <a:avLst/>
            </a:prstGeom>
          </p:spPr>
          <p:txBody>
            <a:bodyPr lIns="50800" tIns="50800" rIns="50800" bIns="50800" rtlCol="0" anchor="ctr"/>
            <a:lstStyle/>
            <a:p>
              <a:pPr algn="ctr">
                <a:lnSpc>
                  <a:spcPts val="3079"/>
                </a:lnSpc>
              </a:pPr>
              <a:endParaRPr/>
            </a:p>
          </p:txBody>
        </p:sp>
      </p:grpSp>
      <p:grpSp>
        <p:nvGrpSpPr>
          <p:cNvPr id="7" name="Group 7">
            <a:extLst>
              <a:ext uri="{FF2B5EF4-FFF2-40B4-BE49-F238E27FC236}">
                <a16:creationId xmlns:a16="http://schemas.microsoft.com/office/drawing/2014/main" id="{B1FF8E4B-6100-949F-BFAD-816EF7754709}"/>
              </a:ext>
            </a:extLst>
          </p:cNvPr>
          <p:cNvGrpSpPr/>
          <p:nvPr/>
        </p:nvGrpSpPr>
        <p:grpSpPr>
          <a:xfrm>
            <a:off x="10282421" y="-5118340"/>
            <a:ext cx="17684996" cy="7330371"/>
            <a:chOff x="0" y="0"/>
            <a:chExt cx="980466" cy="406400"/>
          </a:xfrm>
        </p:grpSpPr>
        <p:sp>
          <p:nvSpPr>
            <p:cNvPr id="8" name="Freeform 8">
              <a:extLst>
                <a:ext uri="{FF2B5EF4-FFF2-40B4-BE49-F238E27FC236}">
                  <a16:creationId xmlns:a16="http://schemas.microsoft.com/office/drawing/2014/main" id="{A194CE30-7D8C-6E84-341E-37EE515E9631}"/>
                </a:ext>
              </a:extLst>
            </p:cNvPr>
            <p:cNvSpPr/>
            <p:nvPr/>
          </p:nvSpPr>
          <p:spPr>
            <a:xfrm>
              <a:off x="0" y="0"/>
              <a:ext cx="980466" cy="406400"/>
            </a:xfrm>
            <a:custGeom>
              <a:avLst/>
              <a:gdLst/>
              <a:ahLst/>
              <a:cxnLst/>
              <a:rect l="l" t="t" r="r" b="b"/>
              <a:pathLst>
                <a:path w="980466" h="406400">
                  <a:moveTo>
                    <a:pt x="777266" y="0"/>
                  </a:moveTo>
                  <a:cubicBezTo>
                    <a:pt x="889491" y="0"/>
                    <a:pt x="980466" y="90976"/>
                    <a:pt x="980466" y="203200"/>
                  </a:cubicBezTo>
                  <a:cubicBezTo>
                    <a:pt x="980466" y="315424"/>
                    <a:pt x="889491" y="406400"/>
                    <a:pt x="777266" y="406400"/>
                  </a:cubicBezTo>
                  <a:lnTo>
                    <a:pt x="203200" y="406400"/>
                  </a:lnTo>
                  <a:cubicBezTo>
                    <a:pt x="90976" y="406400"/>
                    <a:pt x="0" y="315424"/>
                    <a:pt x="0" y="203200"/>
                  </a:cubicBezTo>
                  <a:cubicBezTo>
                    <a:pt x="0" y="90976"/>
                    <a:pt x="90976" y="0"/>
                    <a:pt x="203200" y="0"/>
                  </a:cubicBezTo>
                  <a:close/>
                </a:path>
              </a:pathLst>
            </a:custGeom>
            <a:solidFill>
              <a:srgbClr val="DC661F"/>
            </a:solidFill>
          </p:spPr>
          <p:txBody>
            <a:bodyPr/>
            <a:lstStyle/>
            <a:p>
              <a:endParaRPr lang="vi-VN"/>
            </a:p>
          </p:txBody>
        </p:sp>
        <p:sp>
          <p:nvSpPr>
            <p:cNvPr id="9" name="TextBox 9">
              <a:extLst>
                <a:ext uri="{FF2B5EF4-FFF2-40B4-BE49-F238E27FC236}">
                  <a16:creationId xmlns:a16="http://schemas.microsoft.com/office/drawing/2014/main" id="{520E7250-8CD7-2FA0-0826-928EE196C329}"/>
                </a:ext>
              </a:extLst>
            </p:cNvPr>
            <p:cNvSpPr txBox="1"/>
            <p:nvPr/>
          </p:nvSpPr>
          <p:spPr>
            <a:xfrm>
              <a:off x="0" y="-66675"/>
              <a:ext cx="980466" cy="473075"/>
            </a:xfrm>
            <a:prstGeom prst="rect">
              <a:avLst/>
            </a:prstGeom>
          </p:spPr>
          <p:txBody>
            <a:bodyPr lIns="50800" tIns="50800" rIns="50800" bIns="50800" rtlCol="0" anchor="ctr"/>
            <a:lstStyle/>
            <a:p>
              <a:pPr algn="ctr">
                <a:lnSpc>
                  <a:spcPts val="3079"/>
                </a:lnSpc>
              </a:pPr>
              <a:endParaRPr/>
            </a:p>
          </p:txBody>
        </p:sp>
      </p:grpSp>
      <p:sp>
        <p:nvSpPr>
          <p:cNvPr id="10" name="Freeform 10">
            <a:extLst>
              <a:ext uri="{FF2B5EF4-FFF2-40B4-BE49-F238E27FC236}">
                <a16:creationId xmlns:a16="http://schemas.microsoft.com/office/drawing/2014/main" id="{CD4F27A6-6EC5-5C29-8C5B-159011013F15}"/>
              </a:ext>
            </a:extLst>
          </p:cNvPr>
          <p:cNvSpPr/>
          <p:nvPr/>
        </p:nvSpPr>
        <p:spPr>
          <a:xfrm>
            <a:off x="10614923" y="696530"/>
            <a:ext cx="8274851" cy="5808946"/>
          </a:xfrm>
          <a:custGeom>
            <a:avLst/>
            <a:gdLst/>
            <a:ahLst/>
            <a:cxnLst/>
            <a:rect l="l" t="t" r="r" b="b"/>
            <a:pathLst>
              <a:path w="8274851" h="5808946">
                <a:moveTo>
                  <a:pt x="0" y="0"/>
                </a:moveTo>
                <a:lnTo>
                  <a:pt x="8274852" y="0"/>
                </a:lnTo>
                <a:lnTo>
                  <a:pt x="8274852" y="5808946"/>
                </a:lnTo>
                <a:lnTo>
                  <a:pt x="0" y="58089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11" name="Group 11">
            <a:extLst>
              <a:ext uri="{FF2B5EF4-FFF2-40B4-BE49-F238E27FC236}">
                <a16:creationId xmlns:a16="http://schemas.microsoft.com/office/drawing/2014/main" id="{261022A7-2623-92BB-879F-1D110D00A481}"/>
              </a:ext>
            </a:extLst>
          </p:cNvPr>
          <p:cNvGrpSpPr/>
          <p:nvPr/>
        </p:nvGrpSpPr>
        <p:grpSpPr>
          <a:xfrm rot="-5400000">
            <a:off x="16632356" y="8965172"/>
            <a:ext cx="476333" cy="586256"/>
            <a:chOff x="0" y="0"/>
            <a:chExt cx="660400" cy="812800"/>
          </a:xfrm>
        </p:grpSpPr>
        <p:sp>
          <p:nvSpPr>
            <p:cNvPr id="12" name="Freeform 12">
              <a:extLst>
                <a:ext uri="{FF2B5EF4-FFF2-40B4-BE49-F238E27FC236}">
                  <a16:creationId xmlns:a16="http://schemas.microsoft.com/office/drawing/2014/main" id="{C3E36AC1-581C-093C-734B-B91835A7AC06}"/>
                </a:ext>
              </a:extLst>
            </p:cNvPr>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7B3911"/>
            </a:solidFill>
          </p:spPr>
          <p:txBody>
            <a:bodyPr/>
            <a:lstStyle/>
            <a:p>
              <a:endParaRPr lang="vi-VN"/>
            </a:p>
          </p:txBody>
        </p:sp>
        <p:sp>
          <p:nvSpPr>
            <p:cNvPr id="13" name="TextBox 13">
              <a:extLst>
                <a:ext uri="{FF2B5EF4-FFF2-40B4-BE49-F238E27FC236}">
                  <a16:creationId xmlns:a16="http://schemas.microsoft.com/office/drawing/2014/main" id="{5D923FF5-F8A7-94AF-EAE2-A7DDB57AFE3D}"/>
                </a:ext>
              </a:extLst>
            </p:cNvPr>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grpSp>
        <p:nvGrpSpPr>
          <p:cNvPr id="14" name="Group 14">
            <a:extLst>
              <a:ext uri="{FF2B5EF4-FFF2-40B4-BE49-F238E27FC236}">
                <a16:creationId xmlns:a16="http://schemas.microsoft.com/office/drawing/2014/main" id="{B8B5870B-E8E6-3B8C-D7AC-1769D63E5DCD}"/>
              </a:ext>
            </a:extLst>
          </p:cNvPr>
          <p:cNvGrpSpPr/>
          <p:nvPr/>
        </p:nvGrpSpPr>
        <p:grpSpPr>
          <a:xfrm rot="5400000">
            <a:off x="15812273" y="8965172"/>
            <a:ext cx="476333" cy="586256"/>
            <a:chOff x="0" y="0"/>
            <a:chExt cx="660400" cy="812800"/>
          </a:xfrm>
        </p:grpSpPr>
        <p:sp>
          <p:nvSpPr>
            <p:cNvPr id="15" name="Freeform 15">
              <a:extLst>
                <a:ext uri="{FF2B5EF4-FFF2-40B4-BE49-F238E27FC236}">
                  <a16:creationId xmlns:a16="http://schemas.microsoft.com/office/drawing/2014/main" id="{A4D296E3-8607-DC67-5D87-1C6E6A8F6E3C}"/>
                </a:ext>
              </a:extLst>
            </p:cNvPr>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7B3911"/>
            </a:solidFill>
          </p:spPr>
          <p:txBody>
            <a:bodyPr/>
            <a:lstStyle/>
            <a:p>
              <a:endParaRPr lang="vi-VN"/>
            </a:p>
          </p:txBody>
        </p:sp>
        <p:sp>
          <p:nvSpPr>
            <p:cNvPr id="16" name="TextBox 16">
              <a:extLst>
                <a:ext uri="{FF2B5EF4-FFF2-40B4-BE49-F238E27FC236}">
                  <a16:creationId xmlns:a16="http://schemas.microsoft.com/office/drawing/2014/main" id="{1B9E280E-A66D-11CA-22B0-D0FFB3016431}"/>
                </a:ext>
              </a:extLst>
            </p:cNvPr>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sp>
        <p:nvSpPr>
          <p:cNvPr id="17" name="Freeform 17">
            <a:extLst>
              <a:ext uri="{FF2B5EF4-FFF2-40B4-BE49-F238E27FC236}">
                <a16:creationId xmlns:a16="http://schemas.microsoft.com/office/drawing/2014/main" id="{A7D1DB79-B6FB-3CD5-AA85-A1CBAAAE391D}"/>
              </a:ext>
            </a:extLst>
          </p:cNvPr>
          <p:cNvSpPr/>
          <p:nvPr/>
        </p:nvSpPr>
        <p:spPr>
          <a:xfrm rot="2700000">
            <a:off x="16743596" y="9159391"/>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18" name="Freeform 18">
            <a:extLst>
              <a:ext uri="{FF2B5EF4-FFF2-40B4-BE49-F238E27FC236}">
                <a16:creationId xmlns:a16="http://schemas.microsoft.com/office/drawing/2014/main" id="{669C6B08-7153-2F75-5CB9-8F8C7FBFCBAC}"/>
              </a:ext>
            </a:extLst>
          </p:cNvPr>
          <p:cNvSpPr/>
          <p:nvPr/>
        </p:nvSpPr>
        <p:spPr>
          <a:xfrm rot="-8100000">
            <a:off x="15977806" y="9157648"/>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21" name="TextBox 21">
            <a:extLst>
              <a:ext uri="{FF2B5EF4-FFF2-40B4-BE49-F238E27FC236}">
                <a16:creationId xmlns:a16="http://schemas.microsoft.com/office/drawing/2014/main" id="{95E8E5EB-7D7E-7DC0-E0DC-973060438D4A}"/>
              </a:ext>
            </a:extLst>
          </p:cNvPr>
          <p:cNvSpPr txBox="1"/>
          <p:nvPr/>
        </p:nvSpPr>
        <p:spPr>
          <a:xfrm>
            <a:off x="1436705" y="906067"/>
            <a:ext cx="7564460" cy="1090042"/>
          </a:xfrm>
          <a:prstGeom prst="rect">
            <a:avLst/>
          </a:prstGeom>
        </p:spPr>
        <p:txBody>
          <a:bodyPr lIns="0" tIns="0" rIns="0" bIns="0" rtlCol="0" anchor="t">
            <a:spAutoFit/>
          </a:bodyPr>
          <a:lstStyle/>
          <a:p>
            <a:pPr algn="l">
              <a:lnSpc>
                <a:spcPts val="8469"/>
              </a:lnSpc>
            </a:pPr>
            <a:r>
              <a:rPr lang="en-US" sz="7177">
                <a:solidFill>
                  <a:srgbClr val="7B3911"/>
                </a:solidFill>
                <a:latin typeface="Norwester"/>
                <a:ea typeface="Norwester"/>
                <a:cs typeface="Norwester"/>
                <a:sym typeface="Norwester"/>
              </a:rPr>
              <a:t>4) Demo trang wed</a:t>
            </a:r>
          </a:p>
        </p:txBody>
      </p:sp>
      <p:sp>
        <p:nvSpPr>
          <p:cNvPr id="24" name="TextBox 26">
            <a:extLst>
              <a:ext uri="{FF2B5EF4-FFF2-40B4-BE49-F238E27FC236}">
                <a16:creationId xmlns:a16="http://schemas.microsoft.com/office/drawing/2014/main" id="{CBB9D4B8-775A-ADB1-0DCC-8B4BFF1E3B20}"/>
              </a:ext>
            </a:extLst>
          </p:cNvPr>
          <p:cNvSpPr txBox="1"/>
          <p:nvPr/>
        </p:nvSpPr>
        <p:spPr>
          <a:xfrm>
            <a:off x="1472800" y="2212031"/>
            <a:ext cx="6528200" cy="467436"/>
          </a:xfrm>
          <a:prstGeom prst="rect">
            <a:avLst/>
          </a:prstGeom>
        </p:spPr>
        <p:txBody>
          <a:bodyPr wrap="square" lIns="0" tIns="0" rIns="0" bIns="0" rtlCol="0" anchor="t">
            <a:spAutoFit/>
          </a:bodyPr>
          <a:lstStyle/>
          <a:p>
            <a:pPr algn="l">
              <a:lnSpc>
                <a:spcPts val="3079"/>
              </a:lnSpc>
            </a:pPr>
            <a:r>
              <a:rPr lang="en-US" sz="5000" b="1">
                <a:solidFill>
                  <a:srgbClr val="7B3911"/>
                </a:solidFill>
                <a:latin typeface="Telegraf Bold"/>
                <a:ea typeface="Telegraf Bold"/>
                <a:cs typeface="Telegraf Bold"/>
                <a:sym typeface="Telegraf Bold"/>
              </a:rPr>
              <a:t>4.3) Trang Chi Tiết</a:t>
            </a:r>
          </a:p>
        </p:txBody>
      </p:sp>
      <p:pic>
        <p:nvPicPr>
          <p:cNvPr id="22" name="Hình ảnh 21" descr="Ảnh có chứa văn bản, ảnh chụp màn hình, Nhóm thực phẩm, trái cây&#10;&#10;Mô tả được tạo tự động">
            <a:extLst>
              <a:ext uri="{FF2B5EF4-FFF2-40B4-BE49-F238E27FC236}">
                <a16:creationId xmlns:a16="http://schemas.microsoft.com/office/drawing/2014/main" id="{DB1FA00D-27D4-E721-2E40-B5C8E0CC55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45416" y="2944817"/>
            <a:ext cx="10964118" cy="6171500"/>
          </a:xfrm>
          <a:prstGeom prst="rect">
            <a:avLst/>
          </a:prstGeom>
        </p:spPr>
      </p:pic>
    </p:spTree>
    <p:extLst>
      <p:ext uri="{BB962C8B-B14F-4D97-AF65-F5344CB8AC3E}">
        <p14:creationId xmlns:p14="http://schemas.microsoft.com/office/powerpoint/2010/main" val="3158316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6F6E9"/>
        </a:solidFill>
        <a:effectLst/>
      </p:bgPr>
    </p:bg>
    <p:spTree>
      <p:nvGrpSpPr>
        <p:cNvPr id="1" name="">
          <a:extLst>
            <a:ext uri="{FF2B5EF4-FFF2-40B4-BE49-F238E27FC236}">
              <a16:creationId xmlns:a16="http://schemas.microsoft.com/office/drawing/2014/main" id="{E02980DB-0B3F-B6D5-746A-351CDB94DB4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3968FBD-4967-BD39-0371-23540AC461DE}"/>
              </a:ext>
            </a:extLst>
          </p:cNvPr>
          <p:cNvSpPr/>
          <p:nvPr/>
        </p:nvSpPr>
        <p:spPr>
          <a:xfrm>
            <a:off x="-177053" y="-4932007"/>
            <a:ext cx="18742642" cy="18742642"/>
          </a:xfrm>
          <a:custGeom>
            <a:avLst/>
            <a:gdLst/>
            <a:ahLst/>
            <a:cxnLst/>
            <a:rect l="l" t="t" r="r" b="b"/>
            <a:pathLst>
              <a:path w="18742642" h="18742642">
                <a:moveTo>
                  <a:pt x="0" y="0"/>
                </a:moveTo>
                <a:lnTo>
                  <a:pt x="18742643" y="0"/>
                </a:lnTo>
                <a:lnTo>
                  <a:pt x="18742643" y="18742643"/>
                </a:lnTo>
                <a:lnTo>
                  <a:pt x="0" y="187426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grpSp>
        <p:nvGrpSpPr>
          <p:cNvPr id="4" name="Group 4">
            <a:extLst>
              <a:ext uri="{FF2B5EF4-FFF2-40B4-BE49-F238E27FC236}">
                <a16:creationId xmlns:a16="http://schemas.microsoft.com/office/drawing/2014/main" id="{CB46EAA6-FAF8-3456-78E8-0471C55D6A55}"/>
              </a:ext>
            </a:extLst>
          </p:cNvPr>
          <p:cNvGrpSpPr/>
          <p:nvPr/>
        </p:nvGrpSpPr>
        <p:grpSpPr>
          <a:xfrm>
            <a:off x="9013197" y="5096164"/>
            <a:ext cx="15301663" cy="8533010"/>
            <a:chOff x="0" y="-66675"/>
            <a:chExt cx="848333" cy="473075"/>
          </a:xfrm>
        </p:grpSpPr>
        <p:sp>
          <p:nvSpPr>
            <p:cNvPr id="5" name="Freeform 5">
              <a:extLst>
                <a:ext uri="{FF2B5EF4-FFF2-40B4-BE49-F238E27FC236}">
                  <a16:creationId xmlns:a16="http://schemas.microsoft.com/office/drawing/2014/main" id="{E1D9D3E4-7BF5-D4C7-DD48-30F461696B26}"/>
                </a:ext>
              </a:extLst>
            </p:cNvPr>
            <p:cNvSpPr/>
            <p:nvPr/>
          </p:nvSpPr>
          <p:spPr>
            <a:xfrm>
              <a:off x="35533"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DC661F"/>
            </a:solidFill>
          </p:spPr>
          <p:txBody>
            <a:bodyPr/>
            <a:lstStyle/>
            <a:p>
              <a:endParaRPr lang="vi-VN"/>
            </a:p>
          </p:txBody>
        </p:sp>
        <p:sp>
          <p:nvSpPr>
            <p:cNvPr id="6" name="TextBox 6">
              <a:extLst>
                <a:ext uri="{FF2B5EF4-FFF2-40B4-BE49-F238E27FC236}">
                  <a16:creationId xmlns:a16="http://schemas.microsoft.com/office/drawing/2014/main" id="{29C59E90-A770-EDEA-464D-8866E02D691B}"/>
                </a:ext>
              </a:extLst>
            </p:cNvPr>
            <p:cNvSpPr txBox="1"/>
            <p:nvPr/>
          </p:nvSpPr>
          <p:spPr>
            <a:xfrm>
              <a:off x="0" y="-66675"/>
              <a:ext cx="812800" cy="473075"/>
            </a:xfrm>
            <a:prstGeom prst="rect">
              <a:avLst/>
            </a:prstGeom>
          </p:spPr>
          <p:txBody>
            <a:bodyPr lIns="50800" tIns="50800" rIns="50800" bIns="50800" rtlCol="0" anchor="ctr"/>
            <a:lstStyle/>
            <a:p>
              <a:pPr algn="ctr">
                <a:lnSpc>
                  <a:spcPts val="3079"/>
                </a:lnSpc>
              </a:pPr>
              <a:endParaRPr/>
            </a:p>
          </p:txBody>
        </p:sp>
      </p:grpSp>
      <p:grpSp>
        <p:nvGrpSpPr>
          <p:cNvPr id="7" name="Group 7">
            <a:extLst>
              <a:ext uri="{FF2B5EF4-FFF2-40B4-BE49-F238E27FC236}">
                <a16:creationId xmlns:a16="http://schemas.microsoft.com/office/drawing/2014/main" id="{A3E33DE3-B0A4-C868-28FC-252BA0BCCF86}"/>
              </a:ext>
            </a:extLst>
          </p:cNvPr>
          <p:cNvGrpSpPr/>
          <p:nvPr/>
        </p:nvGrpSpPr>
        <p:grpSpPr>
          <a:xfrm>
            <a:off x="10282421" y="-5118340"/>
            <a:ext cx="17684996" cy="7330371"/>
            <a:chOff x="0" y="0"/>
            <a:chExt cx="980466" cy="406400"/>
          </a:xfrm>
        </p:grpSpPr>
        <p:sp>
          <p:nvSpPr>
            <p:cNvPr id="8" name="Freeform 8">
              <a:extLst>
                <a:ext uri="{FF2B5EF4-FFF2-40B4-BE49-F238E27FC236}">
                  <a16:creationId xmlns:a16="http://schemas.microsoft.com/office/drawing/2014/main" id="{1B3E2D36-589C-8B64-12EB-FD185AF19FCA}"/>
                </a:ext>
              </a:extLst>
            </p:cNvPr>
            <p:cNvSpPr/>
            <p:nvPr/>
          </p:nvSpPr>
          <p:spPr>
            <a:xfrm>
              <a:off x="0" y="0"/>
              <a:ext cx="980466" cy="406400"/>
            </a:xfrm>
            <a:custGeom>
              <a:avLst/>
              <a:gdLst/>
              <a:ahLst/>
              <a:cxnLst/>
              <a:rect l="l" t="t" r="r" b="b"/>
              <a:pathLst>
                <a:path w="980466" h="406400">
                  <a:moveTo>
                    <a:pt x="777266" y="0"/>
                  </a:moveTo>
                  <a:cubicBezTo>
                    <a:pt x="889491" y="0"/>
                    <a:pt x="980466" y="90976"/>
                    <a:pt x="980466" y="203200"/>
                  </a:cubicBezTo>
                  <a:cubicBezTo>
                    <a:pt x="980466" y="315424"/>
                    <a:pt x="889491" y="406400"/>
                    <a:pt x="777266" y="406400"/>
                  </a:cubicBezTo>
                  <a:lnTo>
                    <a:pt x="203200" y="406400"/>
                  </a:lnTo>
                  <a:cubicBezTo>
                    <a:pt x="90976" y="406400"/>
                    <a:pt x="0" y="315424"/>
                    <a:pt x="0" y="203200"/>
                  </a:cubicBezTo>
                  <a:cubicBezTo>
                    <a:pt x="0" y="90976"/>
                    <a:pt x="90976" y="0"/>
                    <a:pt x="203200" y="0"/>
                  </a:cubicBezTo>
                  <a:close/>
                </a:path>
              </a:pathLst>
            </a:custGeom>
            <a:solidFill>
              <a:srgbClr val="DC661F"/>
            </a:solidFill>
          </p:spPr>
          <p:txBody>
            <a:bodyPr/>
            <a:lstStyle/>
            <a:p>
              <a:endParaRPr lang="vi-VN"/>
            </a:p>
          </p:txBody>
        </p:sp>
        <p:sp>
          <p:nvSpPr>
            <p:cNvPr id="9" name="TextBox 9">
              <a:extLst>
                <a:ext uri="{FF2B5EF4-FFF2-40B4-BE49-F238E27FC236}">
                  <a16:creationId xmlns:a16="http://schemas.microsoft.com/office/drawing/2014/main" id="{673A15BF-6BBF-3B92-9957-700EC1DB13B5}"/>
                </a:ext>
              </a:extLst>
            </p:cNvPr>
            <p:cNvSpPr txBox="1"/>
            <p:nvPr/>
          </p:nvSpPr>
          <p:spPr>
            <a:xfrm>
              <a:off x="0" y="-66675"/>
              <a:ext cx="980466" cy="473075"/>
            </a:xfrm>
            <a:prstGeom prst="rect">
              <a:avLst/>
            </a:prstGeom>
          </p:spPr>
          <p:txBody>
            <a:bodyPr lIns="50800" tIns="50800" rIns="50800" bIns="50800" rtlCol="0" anchor="ctr"/>
            <a:lstStyle/>
            <a:p>
              <a:pPr algn="ctr">
                <a:lnSpc>
                  <a:spcPts val="3079"/>
                </a:lnSpc>
              </a:pPr>
              <a:endParaRPr/>
            </a:p>
          </p:txBody>
        </p:sp>
      </p:grpSp>
      <p:sp>
        <p:nvSpPr>
          <p:cNvPr id="10" name="Freeform 10">
            <a:extLst>
              <a:ext uri="{FF2B5EF4-FFF2-40B4-BE49-F238E27FC236}">
                <a16:creationId xmlns:a16="http://schemas.microsoft.com/office/drawing/2014/main" id="{252C7750-FF10-0C4A-C826-03D2F30F5964}"/>
              </a:ext>
            </a:extLst>
          </p:cNvPr>
          <p:cNvSpPr/>
          <p:nvPr/>
        </p:nvSpPr>
        <p:spPr>
          <a:xfrm>
            <a:off x="10310791" y="396691"/>
            <a:ext cx="8274851" cy="5808946"/>
          </a:xfrm>
          <a:custGeom>
            <a:avLst/>
            <a:gdLst/>
            <a:ahLst/>
            <a:cxnLst/>
            <a:rect l="l" t="t" r="r" b="b"/>
            <a:pathLst>
              <a:path w="8274851" h="5808946">
                <a:moveTo>
                  <a:pt x="0" y="0"/>
                </a:moveTo>
                <a:lnTo>
                  <a:pt x="8274852" y="0"/>
                </a:lnTo>
                <a:lnTo>
                  <a:pt x="8274852" y="5808946"/>
                </a:lnTo>
                <a:lnTo>
                  <a:pt x="0" y="58089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11" name="Group 11">
            <a:extLst>
              <a:ext uri="{FF2B5EF4-FFF2-40B4-BE49-F238E27FC236}">
                <a16:creationId xmlns:a16="http://schemas.microsoft.com/office/drawing/2014/main" id="{436E0A7F-73DE-7B1A-325F-CA3AD4CA129A}"/>
              </a:ext>
            </a:extLst>
          </p:cNvPr>
          <p:cNvGrpSpPr/>
          <p:nvPr/>
        </p:nvGrpSpPr>
        <p:grpSpPr>
          <a:xfrm rot="-5400000">
            <a:off x="16632356" y="8965172"/>
            <a:ext cx="476333" cy="586256"/>
            <a:chOff x="0" y="0"/>
            <a:chExt cx="660400" cy="812800"/>
          </a:xfrm>
        </p:grpSpPr>
        <p:sp>
          <p:nvSpPr>
            <p:cNvPr id="12" name="Freeform 12">
              <a:extLst>
                <a:ext uri="{FF2B5EF4-FFF2-40B4-BE49-F238E27FC236}">
                  <a16:creationId xmlns:a16="http://schemas.microsoft.com/office/drawing/2014/main" id="{C9D892FC-FBBA-3253-20FB-137EBB706CDE}"/>
                </a:ext>
              </a:extLst>
            </p:cNvPr>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7B3911"/>
            </a:solidFill>
          </p:spPr>
          <p:txBody>
            <a:bodyPr/>
            <a:lstStyle/>
            <a:p>
              <a:endParaRPr lang="vi-VN"/>
            </a:p>
          </p:txBody>
        </p:sp>
        <p:sp>
          <p:nvSpPr>
            <p:cNvPr id="13" name="TextBox 13">
              <a:extLst>
                <a:ext uri="{FF2B5EF4-FFF2-40B4-BE49-F238E27FC236}">
                  <a16:creationId xmlns:a16="http://schemas.microsoft.com/office/drawing/2014/main" id="{0799189A-2FB5-80A2-A177-1A6D31212CEC}"/>
                </a:ext>
              </a:extLst>
            </p:cNvPr>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grpSp>
        <p:nvGrpSpPr>
          <p:cNvPr id="14" name="Group 14">
            <a:extLst>
              <a:ext uri="{FF2B5EF4-FFF2-40B4-BE49-F238E27FC236}">
                <a16:creationId xmlns:a16="http://schemas.microsoft.com/office/drawing/2014/main" id="{C0A8153D-F595-589F-8944-6CF55CFD9D98}"/>
              </a:ext>
            </a:extLst>
          </p:cNvPr>
          <p:cNvGrpSpPr/>
          <p:nvPr/>
        </p:nvGrpSpPr>
        <p:grpSpPr>
          <a:xfrm rot="5400000">
            <a:off x="15812273" y="8965172"/>
            <a:ext cx="476333" cy="586256"/>
            <a:chOff x="0" y="0"/>
            <a:chExt cx="660400" cy="812800"/>
          </a:xfrm>
        </p:grpSpPr>
        <p:sp>
          <p:nvSpPr>
            <p:cNvPr id="15" name="Freeform 15">
              <a:extLst>
                <a:ext uri="{FF2B5EF4-FFF2-40B4-BE49-F238E27FC236}">
                  <a16:creationId xmlns:a16="http://schemas.microsoft.com/office/drawing/2014/main" id="{ACC9F7F6-FFB6-0507-2335-3EBD91B51C2A}"/>
                </a:ext>
              </a:extLst>
            </p:cNvPr>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7B3911"/>
            </a:solidFill>
          </p:spPr>
          <p:txBody>
            <a:bodyPr/>
            <a:lstStyle/>
            <a:p>
              <a:endParaRPr lang="vi-VN"/>
            </a:p>
          </p:txBody>
        </p:sp>
        <p:sp>
          <p:nvSpPr>
            <p:cNvPr id="16" name="TextBox 16">
              <a:extLst>
                <a:ext uri="{FF2B5EF4-FFF2-40B4-BE49-F238E27FC236}">
                  <a16:creationId xmlns:a16="http://schemas.microsoft.com/office/drawing/2014/main" id="{CB0E444B-0098-B9BE-0ADC-1B908A437FD3}"/>
                </a:ext>
              </a:extLst>
            </p:cNvPr>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sp>
        <p:nvSpPr>
          <p:cNvPr id="17" name="Freeform 17">
            <a:extLst>
              <a:ext uri="{FF2B5EF4-FFF2-40B4-BE49-F238E27FC236}">
                <a16:creationId xmlns:a16="http://schemas.microsoft.com/office/drawing/2014/main" id="{8902A06D-DAF4-DCE1-86EA-1771EAE68BD5}"/>
              </a:ext>
            </a:extLst>
          </p:cNvPr>
          <p:cNvSpPr/>
          <p:nvPr/>
        </p:nvSpPr>
        <p:spPr>
          <a:xfrm rot="2700000">
            <a:off x="16743596" y="9159391"/>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18" name="Freeform 18">
            <a:extLst>
              <a:ext uri="{FF2B5EF4-FFF2-40B4-BE49-F238E27FC236}">
                <a16:creationId xmlns:a16="http://schemas.microsoft.com/office/drawing/2014/main" id="{45A9DB89-A399-834F-BAF3-88B85A6D5E22}"/>
              </a:ext>
            </a:extLst>
          </p:cNvPr>
          <p:cNvSpPr/>
          <p:nvPr/>
        </p:nvSpPr>
        <p:spPr>
          <a:xfrm rot="-8100000">
            <a:off x="15977806" y="9157648"/>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21" name="TextBox 21">
            <a:extLst>
              <a:ext uri="{FF2B5EF4-FFF2-40B4-BE49-F238E27FC236}">
                <a16:creationId xmlns:a16="http://schemas.microsoft.com/office/drawing/2014/main" id="{339F446A-7926-D932-93E6-98B01365DCA8}"/>
              </a:ext>
            </a:extLst>
          </p:cNvPr>
          <p:cNvSpPr txBox="1"/>
          <p:nvPr/>
        </p:nvSpPr>
        <p:spPr>
          <a:xfrm>
            <a:off x="1436705" y="906067"/>
            <a:ext cx="7564460" cy="1090042"/>
          </a:xfrm>
          <a:prstGeom prst="rect">
            <a:avLst/>
          </a:prstGeom>
        </p:spPr>
        <p:txBody>
          <a:bodyPr lIns="0" tIns="0" rIns="0" bIns="0" rtlCol="0" anchor="t">
            <a:spAutoFit/>
          </a:bodyPr>
          <a:lstStyle/>
          <a:p>
            <a:pPr algn="l">
              <a:lnSpc>
                <a:spcPts val="8469"/>
              </a:lnSpc>
            </a:pPr>
            <a:r>
              <a:rPr lang="en-US" sz="7177">
                <a:solidFill>
                  <a:srgbClr val="7B3911"/>
                </a:solidFill>
                <a:latin typeface="Norwester"/>
                <a:ea typeface="Norwester"/>
                <a:cs typeface="Norwester"/>
                <a:sym typeface="Norwester"/>
              </a:rPr>
              <a:t>4) Demo trang wed</a:t>
            </a:r>
          </a:p>
        </p:txBody>
      </p:sp>
      <p:sp>
        <p:nvSpPr>
          <p:cNvPr id="24" name="TextBox 26">
            <a:extLst>
              <a:ext uri="{FF2B5EF4-FFF2-40B4-BE49-F238E27FC236}">
                <a16:creationId xmlns:a16="http://schemas.microsoft.com/office/drawing/2014/main" id="{D469EE7F-95C0-1847-3138-F5168401539A}"/>
              </a:ext>
            </a:extLst>
          </p:cNvPr>
          <p:cNvSpPr txBox="1"/>
          <p:nvPr/>
        </p:nvSpPr>
        <p:spPr>
          <a:xfrm>
            <a:off x="1472800" y="2212031"/>
            <a:ext cx="9500000" cy="467436"/>
          </a:xfrm>
          <a:prstGeom prst="rect">
            <a:avLst/>
          </a:prstGeom>
        </p:spPr>
        <p:txBody>
          <a:bodyPr wrap="square" lIns="0" tIns="0" rIns="0" bIns="0" rtlCol="0" anchor="t">
            <a:spAutoFit/>
          </a:bodyPr>
          <a:lstStyle/>
          <a:p>
            <a:pPr algn="l">
              <a:lnSpc>
                <a:spcPts val="3079"/>
              </a:lnSpc>
            </a:pPr>
            <a:r>
              <a:rPr lang="en-US" sz="5000" b="1">
                <a:solidFill>
                  <a:srgbClr val="7B3911"/>
                </a:solidFill>
                <a:latin typeface="Telegraf Bold"/>
                <a:ea typeface="Telegraf Bold"/>
                <a:cs typeface="Telegraf Bold"/>
                <a:sym typeface="Telegraf Bold"/>
              </a:rPr>
              <a:t>4.4) Trang Chi Tiết, Comment</a:t>
            </a:r>
          </a:p>
        </p:txBody>
      </p:sp>
      <p:pic>
        <p:nvPicPr>
          <p:cNvPr id="19" name="Hình ảnh 18" descr="Ảnh có chứa văn bản, ảnh chụp màn hình, Phông chữ, thiết kế&#10;&#10;Mô tả được tạo tự động">
            <a:extLst>
              <a:ext uri="{FF2B5EF4-FFF2-40B4-BE49-F238E27FC236}">
                <a16:creationId xmlns:a16="http://schemas.microsoft.com/office/drawing/2014/main" id="{A02B8926-EB6A-9375-B60E-4283F7A5BA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72800" y="3014219"/>
            <a:ext cx="11010860" cy="5648670"/>
          </a:xfrm>
          <a:prstGeom prst="rect">
            <a:avLst/>
          </a:prstGeom>
        </p:spPr>
      </p:pic>
    </p:spTree>
    <p:extLst>
      <p:ext uri="{BB962C8B-B14F-4D97-AF65-F5344CB8AC3E}">
        <p14:creationId xmlns:p14="http://schemas.microsoft.com/office/powerpoint/2010/main" val="577724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C661F"/>
        </a:solidFill>
        <a:effectLst/>
      </p:bgPr>
    </p:bg>
    <p:spTree>
      <p:nvGrpSpPr>
        <p:cNvPr id="1" name="">
          <a:extLst>
            <a:ext uri="{FF2B5EF4-FFF2-40B4-BE49-F238E27FC236}">
              <a16:creationId xmlns:a16="http://schemas.microsoft.com/office/drawing/2014/main" id="{4E7C6F97-43AF-8DEA-32D4-62E8D306A70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9AC8DD0-D671-BD37-E28F-E03913BE7883}"/>
              </a:ext>
            </a:extLst>
          </p:cNvPr>
          <p:cNvSpPr/>
          <p:nvPr/>
        </p:nvSpPr>
        <p:spPr>
          <a:xfrm>
            <a:off x="-1219200" y="-4229100"/>
            <a:ext cx="20362573" cy="20362573"/>
          </a:xfrm>
          <a:custGeom>
            <a:avLst/>
            <a:gdLst/>
            <a:ahLst/>
            <a:cxnLst/>
            <a:rect l="l" t="t" r="r" b="b"/>
            <a:pathLst>
              <a:path w="20362573" h="20362573">
                <a:moveTo>
                  <a:pt x="0" y="0"/>
                </a:moveTo>
                <a:lnTo>
                  <a:pt x="20362573" y="0"/>
                </a:lnTo>
                <a:lnTo>
                  <a:pt x="20362573" y="20362573"/>
                </a:lnTo>
                <a:lnTo>
                  <a:pt x="0" y="203625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4" name="Freeform 4">
            <a:extLst>
              <a:ext uri="{FF2B5EF4-FFF2-40B4-BE49-F238E27FC236}">
                <a16:creationId xmlns:a16="http://schemas.microsoft.com/office/drawing/2014/main" id="{B49CB6EF-C9FD-C149-2840-E7674D12D73E}"/>
              </a:ext>
            </a:extLst>
          </p:cNvPr>
          <p:cNvSpPr/>
          <p:nvPr/>
        </p:nvSpPr>
        <p:spPr>
          <a:xfrm>
            <a:off x="726221" y="836472"/>
            <a:ext cx="6217889" cy="6440628"/>
          </a:xfrm>
          <a:custGeom>
            <a:avLst/>
            <a:gdLst/>
            <a:ahLst/>
            <a:cxnLst/>
            <a:rect l="l" t="t" r="r" b="b"/>
            <a:pathLst>
              <a:path w="6217889" h="6440628">
                <a:moveTo>
                  <a:pt x="0" y="0"/>
                </a:moveTo>
                <a:lnTo>
                  <a:pt x="6217890" y="0"/>
                </a:lnTo>
                <a:lnTo>
                  <a:pt x="6217890" y="6440628"/>
                </a:lnTo>
                <a:lnTo>
                  <a:pt x="0" y="6440628"/>
                </a:lnTo>
                <a:lnTo>
                  <a:pt x="0" y="0"/>
                </a:lnTo>
                <a:close/>
              </a:path>
            </a:pathLst>
          </a:custGeom>
          <a:blipFill>
            <a:blip r:embed="rId4"/>
            <a:stretch>
              <a:fillRect/>
            </a:stretch>
          </a:blipFill>
        </p:spPr>
        <p:txBody>
          <a:bodyPr/>
          <a:lstStyle/>
          <a:p>
            <a:endParaRPr lang="vi-VN"/>
          </a:p>
        </p:txBody>
      </p:sp>
      <p:sp>
        <p:nvSpPr>
          <p:cNvPr id="12" name="TextBox 12">
            <a:extLst>
              <a:ext uri="{FF2B5EF4-FFF2-40B4-BE49-F238E27FC236}">
                <a16:creationId xmlns:a16="http://schemas.microsoft.com/office/drawing/2014/main" id="{7000EEF3-2E50-8A23-DFA4-5220FC511C03}"/>
              </a:ext>
            </a:extLst>
          </p:cNvPr>
          <p:cNvSpPr txBox="1"/>
          <p:nvPr/>
        </p:nvSpPr>
        <p:spPr>
          <a:xfrm>
            <a:off x="6719316" y="666618"/>
            <a:ext cx="7537291" cy="1090042"/>
          </a:xfrm>
          <a:prstGeom prst="rect">
            <a:avLst/>
          </a:prstGeom>
        </p:spPr>
        <p:txBody>
          <a:bodyPr lIns="0" tIns="0" rIns="0" bIns="0" rtlCol="0" anchor="t">
            <a:spAutoFit/>
          </a:bodyPr>
          <a:lstStyle/>
          <a:p>
            <a:pPr algn="l">
              <a:lnSpc>
                <a:spcPts val="8469"/>
              </a:lnSpc>
            </a:pPr>
            <a:r>
              <a:rPr lang="en-US" sz="7177" dirty="0">
                <a:solidFill>
                  <a:srgbClr val="F6F6E9"/>
                </a:solidFill>
                <a:latin typeface="Norwester"/>
                <a:ea typeface="Norwester"/>
                <a:cs typeface="Norwester"/>
                <a:sym typeface="Norwester"/>
              </a:rPr>
              <a:t>4)Demo </a:t>
            </a:r>
            <a:r>
              <a:rPr lang="en-US" sz="7177" dirty="0" err="1">
                <a:solidFill>
                  <a:srgbClr val="F6F6E9"/>
                </a:solidFill>
                <a:latin typeface="Norwester"/>
                <a:ea typeface="Norwester"/>
                <a:cs typeface="Norwester"/>
                <a:sym typeface="Norwester"/>
              </a:rPr>
              <a:t>trang</a:t>
            </a:r>
            <a:r>
              <a:rPr lang="en-US" sz="7177" dirty="0">
                <a:solidFill>
                  <a:srgbClr val="F6F6E9"/>
                </a:solidFill>
                <a:latin typeface="Norwester"/>
                <a:ea typeface="Norwester"/>
                <a:cs typeface="Norwester"/>
                <a:sym typeface="Norwester"/>
              </a:rPr>
              <a:t> wed</a:t>
            </a:r>
          </a:p>
        </p:txBody>
      </p:sp>
      <p:sp>
        <p:nvSpPr>
          <p:cNvPr id="5" name="TextBox 12">
            <a:extLst>
              <a:ext uri="{FF2B5EF4-FFF2-40B4-BE49-F238E27FC236}">
                <a16:creationId xmlns:a16="http://schemas.microsoft.com/office/drawing/2014/main" id="{D80BC010-7B65-BD14-BFFC-1C23E14733D5}"/>
              </a:ext>
            </a:extLst>
          </p:cNvPr>
          <p:cNvSpPr txBox="1"/>
          <p:nvPr/>
        </p:nvSpPr>
        <p:spPr>
          <a:xfrm>
            <a:off x="7006790" y="1658834"/>
            <a:ext cx="8458200" cy="978217"/>
          </a:xfrm>
          <a:prstGeom prst="rect">
            <a:avLst/>
          </a:prstGeom>
        </p:spPr>
        <p:txBody>
          <a:bodyPr wrap="square" lIns="0" tIns="0" rIns="0" bIns="0" rtlCol="0" anchor="t">
            <a:spAutoFit/>
          </a:bodyPr>
          <a:lstStyle/>
          <a:p>
            <a:pPr algn="l">
              <a:lnSpc>
                <a:spcPts val="8469"/>
              </a:lnSpc>
            </a:pPr>
            <a:r>
              <a:rPr lang="en-US" sz="5000">
                <a:solidFill>
                  <a:srgbClr val="F6F6E9"/>
                </a:solidFill>
                <a:latin typeface="Norwester"/>
                <a:ea typeface="Norwester"/>
                <a:cs typeface="Norwester"/>
                <a:sym typeface="Norwester"/>
              </a:rPr>
              <a:t>4.5) CHức Năng Đặt Hàng</a:t>
            </a:r>
          </a:p>
        </p:txBody>
      </p:sp>
      <p:pic>
        <p:nvPicPr>
          <p:cNvPr id="7" name="Hình ảnh 6">
            <a:extLst>
              <a:ext uri="{FF2B5EF4-FFF2-40B4-BE49-F238E27FC236}">
                <a16:creationId xmlns:a16="http://schemas.microsoft.com/office/drawing/2014/main" id="{78FF4B91-47B7-1E49-DA29-ACB0E6FA61BB}"/>
              </a:ext>
            </a:extLst>
          </p:cNvPr>
          <p:cNvPicPr>
            <a:picLocks noChangeAspect="1"/>
          </p:cNvPicPr>
          <p:nvPr/>
        </p:nvPicPr>
        <p:blipFill>
          <a:blip r:embed="rId5"/>
          <a:stretch>
            <a:fillRect/>
          </a:stretch>
        </p:blipFill>
        <p:spPr>
          <a:xfrm>
            <a:off x="8555160" y="2637051"/>
            <a:ext cx="5868219" cy="7297168"/>
          </a:xfrm>
          <a:prstGeom prst="rect">
            <a:avLst/>
          </a:prstGeom>
        </p:spPr>
      </p:pic>
    </p:spTree>
    <p:extLst>
      <p:ext uri="{BB962C8B-B14F-4D97-AF65-F5344CB8AC3E}">
        <p14:creationId xmlns:p14="http://schemas.microsoft.com/office/powerpoint/2010/main" val="258362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C661F"/>
        </a:solidFill>
        <a:effectLst/>
      </p:bgPr>
    </p:bg>
    <p:spTree>
      <p:nvGrpSpPr>
        <p:cNvPr id="1" name="">
          <a:extLst>
            <a:ext uri="{FF2B5EF4-FFF2-40B4-BE49-F238E27FC236}">
              <a16:creationId xmlns:a16="http://schemas.microsoft.com/office/drawing/2014/main" id="{B72737A7-AC49-ABD7-64E4-FF45E332A8E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5A4C884-0518-8A69-1BA7-9884AB2B7899}"/>
              </a:ext>
            </a:extLst>
          </p:cNvPr>
          <p:cNvSpPr/>
          <p:nvPr/>
        </p:nvSpPr>
        <p:spPr>
          <a:xfrm>
            <a:off x="-1143066" y="-4932007"/>
            <a:ext cx="20362573" cy="20362573"/>
          </a:xfrm>
          <a:custGeom>
            <a:avLst/>
            <a:gdLst/>
            <a:ahLst/>
            <a:cxnLst/>
            <a:rect l="l" t="t" r="r" b="b"/>
            <a:pathLst>
              <a:path w="20362573" h="20362573">
                <a:moveTo>
                  <a:pt x="0" y="0"/>
                </a:moveTo>
                <a:lnTo>
                  <a:pt x="20362573" y="0"/>
                </a:lnTo>
                <a:lnTo>
                  <a:pt x="20362573" y="20362573"/>
                </a:lnTo>
                <a:lnTo>
                  <a:pt x="0" y="203625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a:extLst>
              <a:ext uri="{FF2B5EF4-FFF2-40B4-BE49-F238E27FC236}">
                <a16:creationId xmlns:a16="http://schemas.microsoft.com/office/drawing/2014/main" id="{B27F709C-891E-3259-3738-0F0E2EE7BED7}"/>
              </a:ext>
            </a:extLst>
          </p:cNvPr>
          <p:cNvSpPr/>
          <p:nvPr/>
        </p:nvSpPr>
        <p:spPr>
          <a:xfrm>
            <a:off x="1706224" y="1183571"/>
            <a:ext cx="546684" cy="548679"/>
          </a:xfrm>
          <a:custGeom>
            <a:avLst/>
            <a:gdLst/>
            <a:ahLst/>
            <a:cxnLst/>
            <a:rect l="l" t="t" r="r" b="b"/>
            <a:pathLst>
              <a:path w="546684" h="548679">
                <a:moveTo>
                  <a:pt x="0" y="0"/>
                </a:moveTo>
                <a:lnTo>
                  <a:pt x="546683" y="0"/>
                </a:lnTo>
                <a:lnTo>
                  <a:pt x="546683" y="548680"/>
                </a:lnTo>
                <a:lnTo>
                  <a:pt x="0" y="5486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4" name="Freeform 4">
            <a:extLst>
              <a:ext uri="{FF2B5EF4-FFF2-40B4-BE49-F238E27FC236}">
                <a16:creationId xmlns:a16="http://schemas.microsoft.com/office/drawing/2014/main" id="{34E22F1C-250A-4D4F-8034-CD73FFE9D262}"/>
              </a:ext>
            </a:extLst>
          </p:cNvPr>
          <p:cNvSpPr/>
          <p:nvPr/>
        </p:nvSpPr>
        <p:spPr>
          <a:xfrm>
            <a:off x="-177082" y="-583263"/>
            <a:ext cx="6217889" cy="6440628"/>
          </a:xfrm>
          <a:custGeom>
            <a:avLst/>
            <a:gdLst/>
            <a:ahLst/>
            <a:cxnLst/>
            <a:rect l="l" t="t" r="r" b="b"/>
            <a:pathLst>
              <a:path w="6217889" h="6440628">
                <a:moveTo>
                  <a:pt x="0" y="0"/>
                </a:moveTo>
                <a:lnTo>
                  <a:pt x="6217890" y="0"/>
                </a:lnTo>
                <a:lnTo>
                  <a:pt x="6217890" y="6440628"/>
                </a:lnTo>
                <a:lnTo>
                  <a:pt x="0" y="6440628"/>
                </a:lnTo>
                <a:lnTo>
                  <a:pt x="0" y="0"/>
                </a:lnTo>
                <a:close/>
              </a:path>
            </a:pathLst>
          </a:custGeom>
          <a:blipFill>
            <a:blip r:embed="rId6"/>
            <a:stretch>
              <a:fillRect/>
            </a:stretch>
          </a:blipFill>
        </p:spPr>
        <p:txBody>
          <a:bodyPr/>
          <a:lstStyle/>
          <a:p>
            <a:endParaRPr lang="vi-VN"/>
          </a:p>
        </p:txBody>
      </p:sp>
      <p:sp>
        <p:nvSpPr>
          <p:cNvPr id="12" name="TextBox 12">
            <a:extLst>
              <a:ext uri="{FF2B5EF4-FFF2-40B4-BE49-F238E27FC236}">
                <a16:creationId xmlns:a16="http://schemas.microsoft.com/office/drawing/2014/main" id="{B8702307-A460-64CC-4F8D-DF5F0639F198}"/>
              </a:ext>
            </a:extLst>
          </p:cNvPr>
          <p:cNvSpPr txBox="1"/>
          <p:nvPr/>
        </p:nvSpPr>
        <p:spPr>
          <a:xfrm>
            <a:off x="6719316" y="666618"/>
            <a:ext cx="7537291" cy="1090042"/>
          </a:xfrm>
          <a:prstGeom prst="rect">
            <a:avLst/>
          </a:prstGeom>
        </p:spPr>
        <p:txBody>
          <a:bodyPr lIns="0" tIns="0" rIns="0" bIns="0" rtlCol="0" anchor="t">
            <a:spAutoFit/>
          </a:bodyPr>
          <a:lstStyle/>
          <a:p>
            <a:pPr algn="l">
              <a:lnSpc>
                <a:spcPts val="8469"/>
              </a:lnSpc>
            </a:pPr>
            <a:r>
              <a:rPr lang="en-US" sz="7177" dirty="0">
                <a:solidFill>
                  <a:srgbClr val="F6F6E9"/>
                </a:solidFill>
                <a:latin typeface="Norwester"/>
                <a:ea typeface="Norwester"/>
                <a:cs typeface="Norwester"/>
                <a:sym typeface="Norwester"/>
              </a:rPr>
              <a:t>4)Demo </a:t>
            </a:r>
            <a:r>
              <a:rPr lang="en-US" sz="7177" dirty="0" err="1">
                <a:solidFill>
                  <a:srgbClr val="F6F6E9"/>
                </a:solidFill>
                <a:latin typeface="Norwester"/>
                <a:ea typeface="Norwester"/>
                <a:cs typeface="Norwester"/>
                <a:sym typeface="Norwester"/>
              </a:rPr>
              <a:t>trang</a:t>
            </a:r>
            <a:r>
              <a:rPr lang="en-US" sz="7177" dirty="0">
                <a:solidFill>
                  <a:srgbClr val="F6F6E9"/>
                </a:solidFill>
                <a:latin typeface="Norwester"/>
                <a:ea typeface="Norwester"/>
                <a:cs typeface="Norwester"/>
                <a:sym typeface="Norwester"/>
              </a:rPr>
              <a:t> wed</a:t>
            </a:r>
          </a:p>
        </p:txBody>
      </p:sp>
      <p:sp>
        <p:nvSpPr>
          <p:cNvPr id="5" name="TextBox 12">
            <a:extLst>
              <a:ext uri="{FF2B5EF4-FFF2-40B4-BE49-F238E27FC236}">
                <a16:creationId xmlns:a16="http://schemas.microsoft.com/office/drawing/2014/main" id="{4DB51B6F-BCA3-2D31-A2FB-A28A7FAA836B}"/>
              </a:ext>
            </a:extLst>
          </p:cNvPr>
          <p:cNvSpPr txBox="1"/>
          <p:nvPr/>
        </p:nvSpPr>
        <p:spPr>
          <a:xfrm>
            <a:off x="7006790" y="1658834"/>
            <a:ext cx="8458200" cy="978217"/>
          </a:xfrm>
          <a:prstGeom prst="rect">
            <a:avLst/>
          </a:prstGeom>
        </p:spPr>
        <p:txBody>
          <a:bodyPr wrap="square" lIns="0" tIns="0" rIns="0" bIns="0" rtlCol="0" anchor="t">
            <a:spAutoFit/>
          </a:bodyPr>
          <a:lstStyle/>
          <a:p>
            <a:pPr algn="l">
              <a:lnSpc>
                <a:spcPts val="8469"/>
              </a:lnSpc>
            </a:pPr>
            <a:r>
              <a:rPr lang="en-US" sz="5000">
                <a:solidFill>
                  <a:srgbClr val="F6F6E9"/>
                </a:solidFill>
                <a:latin typeface="Norwester"/>
                <a:ea typeface="Norwester"/>
                <a:cs typeface="Norwester"/>
                <a:sym typeface="Norwester"/>
              </a:rPr>
              <a:t>4.6) Xem danh sách đơn hàng</a:t>
            </a:r>
          </a:p>
        </p:txBody>
      </p:sp>
      <p:pic>
        <p:nvPicPr>
          <p:cNvPr id="10" name="Hình ảnh 9">
            <a:extLst>
              <a:ext uri="{FF2B5EF4-FFF2-40B4-BE49-F238E27FC236}">
                <a16:creationId xmlns:a16="http://schemas.microsoft.com/office/drawing/2014/main" id="{BEB80003-C981-347F-C1A0-896767AE9983}"/>
              </a:ext>
            </a:extLst>
          </p:cNvPr>
          <p:cNvPicPr>
            <a:picLocks noChangeAspect="1"/>
          </p:cNvPicPr>
          <p:nvPr/>
        </p:nvPicPr>
        <p:blipFill>
          <a:blip r:embed="rId7"/>
          <a:stretch>
            <a:fillRect/>
          </a:stretch>
        </p:blipFill>
        <p:spPr>
          <a:xfrm>
            <a:off x="4471990" y="2979988"/>
            <a:ext cx="13527799" cy="6554115"/>
          </a:xfrm>
          <a:prstGeom prst="rect">
            <a:avLst/>
          </a:prstGeom>
        </p:spPr>
      </p:pic>
    </p:spTree>
    <p:extLst>
      <p:ext uri="{BB962C8B-B14F-4D97-AF65-F5344CB8AC3E}">
        <p14:creationId xmlns:p14="http://schemas.microsoft.com/office/powerpoint/2010/main" val="2414063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6F6E9"/>
        </a:solidFill>
        <a:effectLst/>
      </p:bgPr>
    </p:bg>
    <p:spTree>
      <p:nvGrpSpPr>
        <p:cNvPr id="1" name="">
          <a:extLst>
            <a:ext uri="{FF2B5EF4-FFF2-40B4-BE49-F238E27FC236}">
              <a16:creationId xmlns:a16="http://schemas.microsoft.com/office/drawing/2014/main" id="{E058D3BF-D67F-FEAE-355D-38F22F7402E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B3FD2A9-7E77-1994-E4DC-4638DCF4B288}"/>
              </a:ext>
            </a:extLst>
          </p:cNvPr>
          <p:cNvSpPr/>
          <p:nvPr/>
        </p:nvSpPr>
        <p:spPr>
          <a:xfrm>
            <a:off x="-177053" y="-4932007"/>
            <a:ext cx="18742642" cy="18742642"/>
          </a:xfrm>
          <a:custGeom>
            <a:avLst/>
            <a:gdLst/>
            <a:ahLst/>
            <a:cxnLst/>
            <a:rect l="l" t="t" r="r" b="b"/>
            <a:pathLst>
              <a:path w="18742642" h="18742642">
                <a:moveTo>
                  <a:pt x="0" y="0"/>
                </a:moveTo>
                <a:lnTo>
                  <a:pt x="18742643" y="0"/>
                </a:lnTo>
                <a:lnTo>
                  <a:pt x="18742643" y="18742643"/>
                </a:lnTo>
                <a:lnTo>
                  <a:pt x="0" y="187426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grpSp>
        <p:nvGrpSpPr>
          <p:cNvPr id="4" name="Group 4">
            <a:extLst>
              <a:ext uri="{FF2B5EF4-FFF2-40B4-BE49-F238E27FC236}">
                <a16:creationId xmlns:a16="http://schemas.microsoft.com/office/drawing/2014/main" id="{337F171C-E91D-2CFE-2D4B-9045E428DAD0}"/>
              </a:ext>
            </a:extLst>
          </p:cNvPr>
          <p:cNvGrpSpPr/>
          <p:nvPr/>
        </p:nvGrpSpPr>
        <p:grpSpPr>
          <a:xfrm>
            <a:off x="9013197" y="5096164"/>
            <a:ext cx="15301663" cy="8533010"/>
            <a:chOff x="0" y="-66675"/>
            <a:chExt cx="848333" cy="473075"/>
          </a:xfrm>
        </p:grpSpPr>
        <p:sp>
          <p:nvSpPr>
            <p:cNvPr id="5" name="Freeform 5">
              <a:extLst>
                <a:ext uri="{FF2B5EF4-FFF2-40B4-BE49-F238E27FC236}">
                  <a16:creationId xmlns:a16="http://schemas.microsoft.com/office/drawing/2014/main" id="{1C800104-7BA3-AFCB-C523-43C5F44F3B7B}"/>
                </a:ext>
              </a:extLst>
            </p:cNvPr>
            <p:cNvSpPr/>
            <p:nvPr/>
          </p:nvSpPr>
          <p:spPr>
            <a:xfrm>
              <a:off x="35533"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DC661F"/>
            </a:solidFill>
          </p:spPr>
          <p:txBody>
            <a:bodyPr/>
            <a:lstStyle/>
            <a:p>
              <a:endParaRPr lang="vi-VN"/>
            </a:p>
          </p:txBody>
        </p:sp>
        <p:sp>
          <p:nvSpPr>
            <p:cNvPr id="6" name="TextBox 6">
              <a:extLst>
                <a:ext uri="{FF2B5EF4-FFF2-40B4-BE49-F238E27FC236}">
                  <a16:creationId xmlns:a16="http://schemas.microsoft.com/office/drawing/2014/main" id="{8FFE7EEC-E39A-EEC5-FD53-E76022A8D696}"/>
                </a:ext>
              </a:extLst>
            </p:cNvPr>
            <p:cNvSpPr txBox="1"/>
            <p:nvPr/>
          </p:nvSpPr>
          <p:spPr>
            <a:xfrm>
              <a:off x="0" y="-66675"/>
              <a:ext cx="812800" cy="473075"/>
            </a:xfrm>
            <a:prstGeom prst="rect">
              <a:avLst/>
            </a:prstGeom>
          </p:spPr>
          <p:txBody>
            <a:bodyPr lIns="50800" tIns="50800" rIns="50800" bIns="50800" rtlCol="0" anchor="ctr"/>
            <a:lstStyle/>
            <a:p>
              <a:pPr algn="ctr">
                <a:lnSpc>
                  <a:spcPts val="3079"/>
                </a:lnSpc>
              </a:pPr>
              <a:endParaRPr/>
            </a:p>
          </p:txBody>
        </p:sp>
      </p:grpSp>
      <p:grpSp>
        <p:nvGrpSpPr>
          <p:cNvPr id="7" name="Group 7">
            <a:extLst>
              <a:ext uri="{FF2B5EF4-FFF2-40B4-BE49-F238E27FC236}">
                <a16:creationId xmlns:a16="http://schemas.microsoft.com/office/drawing/2014/main" id="{9BF73E7B-0140-9026-7913-EC5AA554EFB2}"/>
              </a:ext>
            </a:extLst>
          </p:cNvPr>
          <p:cNvGrpSpPr/>
          <p:nvPr/>
        </p:nvGrpSpPr>
        <p:grpSpPr>
          <a:xfrm>
            <a:off x="10282421" y="-5118340"/>
            <a:ext cx="17684996" cy="7330371"/>
            <a:chOff x="0" y="0"/>
            <a:chExt cx="980466" cy="406400"/>
          </a:xfrm>
        </p:grpSpPr>
        <p:sp>
          <p:nvSpPr>
            <p:cNvPr id="8" name="Freeform 8">
              <a:extLst>
                <a:ext uri="{FF2B5EF4-FFF2-40B4-BE49-F238E27FC236}">
                  <a16:creationId xmlns:a16="http://schemas.microsoft.com/office/drawing/2014/main" id="{ED1A8361-04B5-C0D7-7975-6AEBE13BF44B}"/>
                </a:ext>
              </a:extLst>
            </p:cNvPr>
            <p:cNvSpPr/>
            <p:nvPr/>
          </p:nvSpPr>
          <p:spPr>
            <a:xfrm>
              <a:off x="0" y="0"/>
              <a:ext cx="980466" cy="406400"/>
            </a:xfrm>
            <a:custGeom>
              <a:avLst/>
              <a:gdLst/>
              <a:ahLst/>
              <a:cxnLst/>
              <a:rect l="l" t="t" r="r" b="b"/>
              <a:pathLst>
                <a:path w="980466" h="406400">
                  <a:moveTo>
                    <a:pt x="777266" y="0"/>
                  </a:moveTo>
                  <a:cubicBezTo>
                    <a:pt x="889491" y="0"/>
                    <a:pt x="980466" y="90976"/>
                    <a:pt x="980466" y="203200"/>
                  </a:cubicBezTo>
                  <a:cubicBezTo>
                    <a:pt x="980466" y="315424"/>
                    <a:pt x="889491" y="406400"/>
                    <a:pt x="777266" y="406400"/>
                  </a:cubicBezTo>
                  <a:lnTo>
                    <a:pt x="203200" y="406400"/>
                  </a:lnTo>
                  <a:cubicBezTo>
                    <a:pt x="90976" y="406400"/>
                    <a:pt x="0" y="315424"/>
                    <a:pt x="0" y="203200"/>
                  </a:cubicBezTo>
                  <a:cubicBezTo>
                    <a:pt x="0" y="90976"/>
                    <a:pt x="90976" y="0"/>
                    <a:pt x="203200" y="0"/>
                  </a:cubicBezTo>
                  <a:close/>
                </a:path>
              </a:pathLst>
            </a:custGeom>
            <a:solidFill>
              <a:srgbClr val="DC661F"/>
            </a:solidFill>
          </p:spPr>
          <p:txBody>
            <a:bodyPr/>
            <a:lstStyle/>
            <a:p>
              <a:endParaRPr lang="vi-VN"/>
            </a:p>
          </p:txBody>
        </p:sp>
        <p:sp>
          <p:nvSpPr>
            <p:cNvPr id="9" name="TextBox 9">
              <a:extLst>
                <a:ext uri="{FF2B5EF4-FFF2-40B4-BE49-F238E27FC236}">
                  <a16:creationId xmlns:a16="http://schemas.microsoft.com/office/drawing/2014/main" id="{A6A15937-1162-9F15-3A8F-2213FE77F1B4}"/>
                </a:ext>
              </a:extLst>
            </p:cNvPr>
            <p:cNvSpPr txBox="1"/>
            <p:nvPr/>
          </p:nvSpPr>
          <p:spPr>
            <a:xfrm>
              <a:off x="0" y="-66675"/>
              <a:ext cx="980466" cy="473075"/>
            </a:xfrm>
            <a:prstGeom prst="rect">
              <a:avLst/>
            </a:prstGeom>
          </p:spPr>
          <p:txBody>
            <a:bodyPr lIns="50800" tIns="50800" rIns="50800" bIns="50800" rtlCol="0" anchor="ctr"/>
            <a:lstStyle/>
            <a:p>
              <a:pPr algn="ctr">
                <a:lnSpc>
                  <a:spcPts val="3079"/>
                </a:lnSpc>
              </a:pPr>
              <a:endParaRPr/>
            </a:p>
          </p:txBody>
        </p:sp>
      </p:grpSp>
      <p:sp>
        <p:nvSpPr>
          <p:cNvPr id="10" name="Freeform 10">
            <a:extLst>
              <a:ext uri="{FF2B5EF4-FFF2-40B4-BE49-F238E27FC236}">
                <a16:creationId xmlns:a16="http://schemas.microsoft.com/office/drawing/2014/main" id="{8318766E-8F09-DADA-2E22-118264079AFE}"/>
              </a:ext>
            </a:extLst>
          </p:cNvPr>
          <p:cNvSpPr/>
          <p:nvPr/>
        </p:nvSpPr>
        <p:spPr>
          <a:xfrm>
            <a:off x="11208389" y="82343"/>
            <a:ext cx="8274851" cy="5808946"/>
          </a:xfrm>
          <a:custGeom>
            <a:avLst/>
            <a:gdLst/>
            <a:ahLst/>
            <a:cxnLst/>
            <a:rect l="l" t="t" r="r" b="b"/>
            <a:pathLst>
              <a:path w="8274851" h="5808946">
                <a:moveTo>
                  <a:pt x="0" y="0"/>
                </a:moveTo>
                <a:lnTo>
                  <a:pt x="8274852" y="0"/>
                </a:lnTo>
                <a:lnTo>
                  <a:pt x="8274852" y="5808946"/>
                </a:lnTo>
                <a:lnTo>
                  <a:pt x="0" y="58089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11" name="Group 11">
            <a:extLst>
              <a:ext uri="{FF2B5EF4-FFF2-40B4-BE49-F238E27FC236}">
                <a16:creationId xmlns:a16="http://schemas.microsoft.com/office/drawing/2014/main" id="{5C007333-BBA5-F6F7-96DE-6374A8A26B9B}"/>
              </a:ext>
            </a:extLst>
          </p:cNvPr>
          <p:cNvGrpSpPr/>
          <p:nvPr/>
        </p:nvGrpSpPr>
        <p:grpSpPr>
          <a:xfrm rot="-5400000">
            <a:off x="16632356" y="8965172"/>
            <a:ext cx="476333" cy="586256"/>
            <a:chOff x="0" y="0"/>
            <a:chExt cx="660400" cy="812800"/>
          </a:xfrm>
        </p:grpSpPr>
        <p:sp>
          <p:nvSpPr>
            <p:cNvPr id="12" name="Freeform 12">
              <a:extLst>
                <a:ext uri="{FF2B5EF4-FFF2-40B4-BE49-F238E27FC236}">
                  <a16:creationId xmlns:a16="http://schemas.microsoft.com/office/drawing/2014/main" id="{E203D943-55BF-D1A2-381C-FEFA5056F554}"/>
                </a:ext>
              </a:extLst>
            </p:cNvPr>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7B3911"/>
            </a:solidFill>
          </p:spPr>
          <p:txBody>
            <a:bodyPr/>
            <a:lstStyle/>
            <a:p>
              <a:endParaRPr lang="vi-VN"/>
            </a:p>
          </p:txBody>
        </p:sp>
        <p:sp>
          <p:nvSpPr>
            <p:cNvPr id="13" name="TextBox 13">
              <a:extLst>
                <a:ext uri="{FF2B5EF4-FFF2-40B4-BE49-F238E27FC236}">
                  <a16:creationId xmlns:a16="http://schemas.microsoft.com/office/drawing/2014/main" id="{58B6DA15-7F96-638E-112F-4225C9D64E9E}"/>
                </a:ext>
              </a:extLst>
            </p:cNvPr>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grpSp>
        <p:nvGrpSpPr>
          <p:cNvPr id="14" name="Group 14">
            <a:extLst>
              <a:ext uri="{FF2B5EF4-FFF2-40B4-BE49-F238E27FC236}">
                <a16:creationId xmlns:a16="http://schemas.microsoft.com/office/drawing/2014/main" id="{A5208418-4D30-211D-F88C-99C45E29545A}"/>
              </a:ext>
            </a:extLst>
          </p:cNvPr>
          <p:cNvGrpSpPr/>
          <p:nvPr/>
        </p:nvGrpSpPr>
        <p:grpSpPr>
          <a:xfrm rot="5400000">
            <a:off x="15812273" y="8965172"/>
            <a:ext cx="476333" cy="586256"/>
            <a:chOff x="0" y="0"/>
            <a:chExt cx="660400" cy="812800"/>
          </a:xfrm>
        </p:grpSpPr>
        <p:sp>
          <p:nvSpPr>
            <p:cNvPr id="15" name="Freeform 15">
              <a:extLst>
                <a:ext uri="{FF2B5EF4-FFF2-40B4-BE49-F238E27FC236}">
                  <a16:creationId xmlns:a16="http://schemas.microsoft.com/office/drawing/2014/main" id="{95DDFDA9-3FA7-A009-D781-26F3061488EB}"/>
                </a:ext>
              </a:extLst>
            </p:cNvPr>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7B3911"/>
            </a:solidFill>
          </p:spPr>
          <p:txBody>
            <a:bodyPr/>
            <a:lstStyle/>
            <a:p>
              <a:endParaRPr lang="vi-VN"/>
            </a:p>
          </p:txBody>
        </p:sp>
        <p:sp>
          <p:nvSpPr>
            <p:cNvPr id="16" name="TextBox 16">
              <a:extLst>
                <a:ext uri="{FF2B5EF4-FFF2-40B4-BE49-F238E27FC236}">
                  <a16:creationId xmlns:a16="http://schemas.microsoft.com/office/drawing/2014/main" id="{115FEF98-9F87-30FB-549B-E912DBA6E020}"/>
                </a:ext>
              </a:extLst>
            </p:cNvPr>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sp>
        <p:nvSpPr>
          <p:cNvPr id="17" name="Freeform 17">
            <a:extLst>
              <a:ext uri="{FF2B5EF4-FFF2-40B4-BE49-F238E27FC236}">
                <a16:creationId xmlns:a16="http://schemas.microsoft.com/office/drawing/2014/main" id="{B42E62DC-A3B2-826E-8460-ACB7BCA45D68}"/>
              </a:ext>
            </a:extLst>
          </p:cNvPr>
          <p:cNvSpPr/>
          <p:nvPr/>
        </p:nvSpPr>
        <p:spPr>
          <a:xfrm rot="2700000">
            <a:off x="16743596" y="9159391"/>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18" name="Freeform 18">
            <a:extLst>
              <a:ext uri="{FF2B5EF4-FFF2-40B4-BE49-F238E27FC236}">
                <a16:creationId xmlns:a16="http://schemas.microsoft.com/office/drawing/2014/main" id="{ABA32933-EA51-1F22-3619-29EB583CE30E}"/>
              </a:ext>
            </a:extLst>
          </p:cNvPr>
          <p:cNvSpPr/>
          <p:nvPr/>
        </p:nvSpPr>
        <p:spPr>
          <a:xfrm rot="-8100000">
            <a:off x="15977806" y="9157648"/>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21" name="TextBox 21">
            <a:extLst>
              <a:ext uri="{FF2B5EF4-FFF2-40B4-BE49-F238E27FC236}">
                <a16:creationId xmlns:a16="http://schemas.microsoft.com/office/drawing/2014/main" id="{E29F86B9-71FA-B767-48CF-1181DC650424}"/>
              </a:ext>
            </a:extLst>
          </p:cNvPr>
          <p:cNvSpPr txBox="1"/>
          <p:nvPr/>
        </p:nvSpPr>
        <p:spPr>
          <a:xfrm>
            <a:off x="1436705" y="906067"/>
            <a:ext cx="7564460" cy="1090042"/>
          </a:xfrm>
          <a:prstGeom prst="rect">
            <a:avLst/>
          </a:prstGeom>
        </p:spPr>
        <p:txBody>
          <a:bodyPr lIns="0" tIns="0" rIns="0" bIns="0" rtlCol="0" anchor="t">
            <a:spAutoFit/>
          </a:bodyPr>
          <a:lstStyle/>
          <a:p>
            <a:pPr algn="l">
              <a:lnSpc>
                <a:spcPts val="8469"/>
              </a:lnSpc>
            </a:pPr>
            <a:r>
              <a:rPr lang="en-US" sz="7177">
                <a:solidFill>
                  <a:srgbClr val="7B3911"/>
                </a:solidFill>
                <a:latin typeface="Norwester"/>
                <a:ea typeface="Norwester"/>
                <a:cs typeface="Norwester"/>
                <a:sym typeface="Norwester"/>
              </a:rPr>
              <a:t>4) Demo trang wed</a:t>
            </a:r>
          </a:p>
        </p:txBody>
      </p:sp>
      <p:sp>
        <p:nvSpPr>
          <p:cNvPr id="24" name="TextBox 26">
            <a:extLst>
              <a:ext uri="{FF2B5EF4-FFF2-40B4-BE49-F238E27FC236}">
                <a16:creationId xmlns:a16="http://schemas.microsoft.com/office/drawing/2014/main" id="{95C358F3-9E65-BDA5-76EE-E84A4614235D}"/>
              </a:ext>
            </a:extLst>
          </p:cNvPr>
          <p:cNvSpPr txBox="1"/>
          <p:nvPr/>
        </p:nvSpPr>
        <p:spPr>
          <a:xfrm>
            <a:off x="1472800" y="2212031"/>
            <a:ext cx="8509400" cy="467436"/>
          </a:xfrm>
          <a:prstGeom prst="rect">
            <a:avLst/>
          </a:prstGeom>
        </p:spPr>
        <p:txBody>
          <a:bodyPr wrap="square" lIns="0" tIns="0" rIns="0" bIns="0" rtlCol="0" anchor="t">
            <a:spAutoFit/>
          </a:bodyPr>
          <a:lstStyle/>
          <a:p>
            <a:pPr algn="l">
              <a:lnSpc>
                <a:spcPts val="3079"/>
              </a:lnSpc>
            </a:pPr>
            <a:r>
              <a:rPr lang="en-US" sz="5000" b="1">
                <a:solidFill>
                  <a:srgbClr val="7B3911"/>
                </a:solidFill>
                <a:latin typeface="Telegraf Bold"/>
                <a:ea typeface="Telegraf Bold"/>
                <a:cs typeface="Telegraf Bold"/>
                <a:sym typeface="Telegraf Bold"/>
              </a:rPr>
              <a:t>4.7) Trang Đăng Nhập</a:t>
            </a:r>
          </a:p>
        </p:txBody>
      </p:sp>
      <p:pic>
        <p:nvPicPr>
          <p:cNvPr id="19" name="Hình ảnh 18">
            <a:extLst>
              <a:ext uri="{FF2B5EF4-FFF2-40B4-BE49-F238E27FC236}">
                <a16:creationId xmlns:a16="http://schemas.microsoft.com/office/drawing/2014/main" id="{2B53C291-69CF-3B5D-13DC-1896101561B1}"/>
              </a:ext>
            </a:extLst>
          </p:cNvPr>
          <p:cNvPicPr>
            <a:picLocks noChangeAspect="1"/>
          </p:cNvPicPr>
          <p:nvPr/>
        </p:nvPicPr>
        <p:blipFill>
          <a:blip r:embed="rId8"/>
          <a:stretch>
            <a:fillRect/>
          </a:stretch>
        </p:blipFill>
        <p:spPr>
          <a:xfrm>
            <a:off x="457200" y="2811137"/>
            <a:ext cx="14216588" cy="6047185"/>
          </a:xfrm>
          <a:prstGeom prst="rect">
            <a:avLst/>
          </a:prstGeom>
        </p:spPr>
      </p:pic>
    </p:spTree>
    <p:extLst>
      <p:ext uri="{BB962C8B-B14F-4D97-AF65-F5344CB8AC3E}">
        <p14:creationId xmlns:p14="http://schemas.microsoft.com/office/powerpoint/2010/main" val="2787564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6F6E9"/>
        </a:solidFill>
        <a:effectLst/>
      </p:bgPr>
    </p:bg>
    <p:spTree>
      <p:nvGrpSpPr>
        <p:cNvPr id="1" name="">
          <a:extLst>
            <a:ext uri="{FF2B5EF4-FFF2-40B4-BE49-F238E27FC236}">
              <a16:creationId xmlns:a16="http://schemas.microsoft.com/office/drawing/2014/main" id="{6DB6BC9A-A481-632B-DEC9-337F1A14510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379DAA9-5AAE-CB2D-191C-1276257B282A}"/>
              </a:ext>
            </a:extLst>
          </p:cNvPr>
          <p:cNvSpPr/>
          <p:nvPr/>
        </p:nvSpPr>
        <p:spPr>
          <a:xfrm>
            <a:off x="-177053" y="-4932007"/>
            <a:ext cx="18742642" cy="18742642"/>
          </a:xfrm>
          <a:custGeom>
            <a:avLst/>
            <a:gdLst/>
            <a:ahLst/>
            <a:cxnLst/>
            <a:rect l="l" t="t" r="r" b="b"/>
            <a:pathLst>
              <a:path w="18742642" h="18742642">
                <a:moveTo>
                  <a:pt x="0" y="0"/>
                </a:moveTo>
                <a:lnTo>
                  <a:pt x="18742643" y="0"/>
                </a:lnTo>
                <a:lnTo>
                  <a:pt x="18742643" y="18742643"/>
                </a:lnTo>
                <a:lnTo>
                  <a:pt x="0" y="187426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grpSp>
        <p:nvGrpSpPr>
          <p:cNvPr id="4" name="Group 4">
            <a:extLst>
              <a:ext uri="{FF2B5EF4-FFF2-40B4-BE49-F238E27FC236}">
                <a16:creationId xmlns:a16="http://schemas.microsoft.com/office/drawing/2014/main" id="{BCD9DE35-76EA-E796-C159-114C6C62EE4A}"/>
              </a:ext>
            </a:extLst>
          </p:cNvPr>
          <p:cNvGrpSpPr/>
          <p:nvPr/>
        </p:nvGrpSpPr>
        <p:grpSpPr>
          <a:xfrm>
            <a:off x="9013197" y="5096164"/>
            <a:ext cx="15301663" cy="8533010"/>
            <a:chOff x="0" y="-66675"/>
            <a:chExt cx="848333" cy="473075"/>
          </a:xfrm>
        </p:grpSpPr>
        <p:sp>
          <p:nvSpPr>
            <p:cNvPr id="5" name="Freeform 5">
              <a:extLst>
                <a:ext uri="{FF2B5EF4-FFF2-40B4-BE49-F238E27FC236}">
                  <a16:creationId xmlns:a16="http://schemas.microsoft.com/office/drawing/2014/main" id="{7ECCAAA2-E47E-416B-1FAA-9B81E2F0824E}"/>
                </a:ext>
              </a:extLst>
            </p:cNvPr>
            <p:cNvSpPr/>
            <p:nvPr/>
          </p:nvSpPr>
          <p:spPr>
            <a:xfrm>
              <a:off x="35533"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DC661F"/>
            </a:solidFill>
          </p:spPr>
          <p:txBody>
            <a:bodyPr/>
            <a:lstStyle/>
            <a:p>
              <a:endParaRPr lang="vi-VN"/>
            </a:p>
          </p:txBody>
        </p:sp>
        <p:sp>
          <p:nvSpPr>
            <p:cNvPr id="6" name="TextBox 6">
              <a:extLst>
                <a:ext uri="{FF2B5EF4-FFF2-40B4-BE49-F238E27FC236}">
                  <a16:creationId xmlns:a16="http://schemas.microsoft.com/office/drawing/2014/main" id="{6C94D7A4-F8FF-24EB-358C-684E930C191C}"/>
                </a:ext>
              </a:extLst>
            </p:cNvPr>
            <p:cNvSpPr txBox="1"/>
            <p:nvPr/>
          </p:nvSpPr>
          <p:spPr>
            <a:xfrm>
              <a:off x="0" y="-66675"/>
              <a:ext cx="812800" cy="473075"/>
            </a:xfrm>
            <a:prstGeom prst="rect">
              <a:avLst/>
            </a:prstGeom>
          </p:spPr>
          <p:txBody>
            <a:bodyPr lIns="50800" tIns="50800" rIns="50800" bIns="50800" rtlCol="0" anchor="ctr"/>
            <a:lstStyle/>
            <a:p>
              <a:pPr algn="ctr">
                <a:lnSpc>
                  <a:spcPts val="3079"/>
                </a:lnSpc>
              </a:pPr>
              <a:endParaRPr/>
            </a:p>
          </p:txBody>
        </p:sp>
      </p:grpSp>
      <p:grpSp>
        <p:nvGrpSpPr>
          <p:cNvPr id="7" name="Group 7">
            <a:extLst>
              <a:ext uri="{FF2B5EF4-FFF2-40B4-BE49-F238E27FC236}">
                <a16:creationId xmlns:a16="http://schemas.microsoft.com/office/drawing/2014/main" id="{E0228BAA-28F8-0C0A-C95C-BD03F8BFE307}"/>
              </a:ext>
            </a:extLst>
          </p:cNvPr>
          <p:cNvGrpSpPr/>
          <p:nvPr/>
        </p:nvGrpSpPr>
        <p:grpSpPr>
          <a:xfrm>
            <a:off x="10282421" y="-5118340"/>
            <a:ext cx="17684996" cy="7330371"/>
            <a:chOff x="0" y="0"/>
            <a:chExt cx="980466" cy="406400"/>
          </a:xfrm>
        </p:grpSpPr>
        <p:sp>
          <p:nvSpPr>
            <p:cNvPr id="8" name="Freeform 8">
              <a:extLst>
                <a:ext uri="{FF2B5EF4-FFF2-40B4-BE49-F238E27FC236}">
                  <a16:creationId xmlns:a16="http://schemas.microsoft.com/office/drawing/2014/main" id="{7AD99883-621F-F09D-8B29-6B23C4586F78}"/>
                </a:ext>
              </a:extLst>
            </p:cNvPr>
            <p:cNvSpPr/>
            <p:nvPr/>
          </p:nvSpPr>
          <p:spPr>
            <a:xfrm>
              <a:off x="0" y="0"/>
              <a:ext cx="980466" cy="406400"/>
            </a:xfrm>
            <a:custGeom>
              <a:avLst/>
              <a:gdLst/>
              <a:ahLst/>
              <a:cxnLst/>
              <a:rect l="l" t="t" r="r" b="b"/>
              <a:pathLst>
                <a:path w="980466" h="406400">
                  <a:moveTo>
                    <a:pt x="777266" y="0"/>
                  </a:moveTo>
                  <a:cubicBezTo>
                    <a:pt x="889491" y="0"/>
                    <a:pt x="980466" y="90976"/>
                    <a:pt x="980466" y="203200"/>
                  </a:cubicBezTo>
                  <a:cubicBezTo>
                    <a:pt x="980466" y="315424"/>
                    <a:pt x="889491" y="406400"/>
                    <a:pt x="777266" y="406400"/>
                  </a:cubicBezTo>
                  <a:lnTo>
                    <a:pt x="203200" y="406400"/>
                  </a:lnTo>
                  <a:cubicBezTo>
                    <a:pt x="90976" y="406400"/>
                    <a:pt x="0" y="315424"/>
                    <a:pt x="0" y="203200"/>
                  </a:cubicBezTo>
                  <a:cubicBezTo>
                    <a:pt x="0" y="90976"/>
                    <a:pt x="90976" y="0"/>
                    <a:pt x="203200" y="0"/>
                  </a:cubicBezTo>
                  <a:close/>
                </a:path>
              </a:pathLst>
            </a:custGeom>
            <a:solidFill>
              <a:srgbClr val="DC661F"/>
            </a:solidFill>
          </p:spPr>
          <p:txBody>
            <a:bodyPr/>
            <a:lstStyle/>
            <a:p>
              <a:endParaRPr lang="vi-VN"/>
            </a:p>
          </p:txBody>
        </p:sp>
        <p:sp>
          <p:nvSpPr>
            <p:cNvPr id="9" name="TextBox 9">
              <a:extLst>
                <a:ext uri="{FF2B5EF4-FFF2-40B4-BE49-F238E27FC236}">
                  <a16:creationId xmlns:a16="http://schemas.microsoft.com/office/drawing/2014/main" id="{56B20154-03FF-E5A6-510F-6B1F06EC931A}"/>
                </a:ext>
              </a:extLst>
            </p:cNvPr>
            <p:cNvSpPr txBox="1"/>
            <p:nvPr/>
          </p:nvSpPr>
          <p:spPr>
            <a:xfrm>
              <a:off x="0" y="-66675"/>
              <a:ext cx="980466" cy="473075"/>
            </a:xfrm>
            <a:prstGeom prst="rect">
              <a:avLst/>
            </a:prstGeom>
          </p:spPr>
          <p:txBody>
            <a:bodyPr lIns="50800" tIns="50800" rIns="50800" bIns="50800" rtlCol="0" anchor="ctr"/>
            <a:lstStyle/>
            <a:p>
              <a:pPr algn="ctr">
                <a:lnSpc>
                  <a:spcPts val="3079"/>
                </a:lnSpc>
              </a:pPr>
              <a:endParaRPr/>
            </a:p>
          </p:txBody>
        </p:sp>
      </p:grpSp>
      <p:sp>
        <p:nvSpPr>
          <p:cNvPr id="10" name="Freeform 10">
            <a:extLst>
              <a:ext uri="{FF2B5EF4-FFF2-40B4-BE49-F238E27FC236}">
                <a16:creationId xmlns:a16="http://schemas.microsoft.com/office/drawing/2014/main" id="{5178598E-B25D-FDD6-D546-29A9FD1E1CE0}"/>
              </a:ext>
            </a:extLst>
          </p:cNvPr>
          <p:cNvSpPr/>
          <p:nvPr/>
        </p:nvSpPr>
        <p:spPr>
          <a:xfrm>
            <a:off x="9035552" y="-111462"/>
            <a:ext cx="8274851" cy="5808946"/>
          </a:xfrm>
          <a:custGeom>
            <a:avLst/>
            <a:gdLst/>
            <a:ahLst/>
            <a:cxnLst/>
            <a:rect l="l" t="t" r="r" b="b"/>
            <a:pathLst>
              <a:path w="8274851" h="5808946">
                <a:moveTo>
                  <a:pt x="0" y="0"/>
                </a:moveTo>
                <a:lnTo>
                  <a:pt x="8274852" y="0"/>
                </a:lnTo>
                <a:lnTo>
                  <a:pt x="8274852" y="5808946"/>
                </a:lnTo>
                <a:lnTo>
                  <a:pt x="0" y="58089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11" name="Group 11">
            <a:extLst>
              <a:ext uri="{FF2B5EF4-FFF2-40B4-BE49-F238E27FC236}">
                <a16:creationId xmlns:a16="http://schemas.microsoft.com/office/drawing/2014/main" id="{DCC78076-4B84-2A9D-E6CB-4ED484E20E5B}"/>
              </a:ext>
            </a:extLst>
          </p:cNvPr>
          <p:cNvGrpSpPr/>
          <p:nvPr/>
        </p:nvGrpSpPr>
        <p:grpSpPr>
          <a:xfrm rot="-5400000">
            <a:off x="16632356" y="8965172"/>
            <a:ext cx="476333" cy="586256"/>
            <a:chOff x="0" y="0"/>
            <a:chExt cx="660400" cy="812800"/>
          </a:xfrm>
        </p:grpSpPr>
        <p:sp>
          <p:nvSpPr>
            <p:cNvPr id="12" name="Freeform 12">
              <a:extLst>
                <a:ext uri="{FF2B5EF4-FFF2-40B4-BE49-F238E27FC236}">
                  <a16:creationId xmlns:a16="http://schemas.microsoft.com/office/drawing/2014/main" id="{1414FCD8-7212-6645-988B-12F02066610D}"/>
                </a:ext>
              </a:extLst>
            </p:cNvPr>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7B3911"/>
            </a:solidFill>
          </p:spPr>
          <p:txBody>
            <a:bodyPr/>
            <a:lstStyle/>
            <a:p>
              <a:endParaRPr lang="vi-VN"/>
            </a:p>
          </p:txBody>
        </p:sp>
        <p:sp>
          <p:nvSpPr>
            <p:cNvPr id="13" name="TextBox 13">
              <a:extLst>
                <a:ext uri="{FF2B5EF4-FFF2-40B4-BE49-F238E27FC236}">
                  <a16:creationId xmlns:a16="http://schemas.microsoft.com/office/drawing/2014/main" id="{E724BB39-AC95-49FB-4CE1-22F898006859}"/>
                </a:ext>
              </a:extLst>
            </p:cNvPr>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grpSp>
        <p:nvGrpSpPr>
          <p:cNvPr id="14" name="Group 14">
            <a:extLst>
              <a:ext uri="{FF2B5EF4-FFF2-40B4-BE49-F238E27FC236}">
                <a16:creationId xmlns:a16="http://schemas.microsoft.com/office/drawing/2014/main" id="{1EE25901-0CCB-F3F4-E641-E3D1B1E349E7}"/>
              </a:ext>
            </a:extLst>
          </p:cNvPr>
          <p:cNvGrpSpPr/>
          <p:nvPr/>
        </p:nvGrpSpPr>
        <p:grpSpPr>
          <a:xfrm rot="5400000">
            <a:off x="15812273" y="8965172"/>
            <a:ext cx="476333" cy="586256"/>
            <a:chOff x="0" y="0"/>
            <a:chExt cx="660400" cy="812800"/>
          </a:xfrm>
        </p:grpSpPr>
        <p:sp>
          <p:nvSpPr>
            <p:cNvPr id="15" name="Freeform 15">
              <a:extLst>
                <a:ext uri="{FF2B5EF4-FFF2-40B4-BE49-F238E27FC236}">
                  <a16:creationId xmlns:a16="http://schemas.microsoft.com/office/drawing/2014/main" id="{E72AE788-EA81-B99A-64CB-B2F010AD9AA3}"/>
                </a:ext>
              </a:extLst>
            </p:cNvPr>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7B3911"/>
            </a:solidFill>
          </p:spPr>
          <p:txBody>
            <a:bodyPr/>
            <a:lstStyle/>
            <a:p>
              <a:endParaRPr lang="vi-VN"/>
            </a:p>
          </p:txBody>
        </p:sp>
        <p:sp>
          <p:nvSpPr>
            <p:cNvPr id="16" name="TextBox 16">
              <a:extLst>
                <a:ext uri="{FF2B5EF4-FFF2-40B4-BE49-F238E27FC236}">
                  <a16:creationId xmlns:a16="http://schemas.microsoft.com/office/drawing/2014/main" id="{FB0D7861-C38C-78D0-20DD-228C9CA7F615}"/>
                </a:ext>
              </a:extLst>
            </p:cNvPr>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sp>
        <p:nvSpPr>
          <p:cNvPr id="17" name="Freeform 17">
            <a:extLst>
              <a:ext uri="{FF2B5EF4-FFF2-40B4-BE49-F238E27FC236}">
                <a16:creationId xmlns:a16="http://schemas.microsoft.com/office/drawing/2014/main" id="{A6CBDAC1-5996-D27D-0798-5E372BDE49EE}"/>
              </a:ext>
            </a:extLst>
          </p:cNvPr>
          <p:cNvSpPr/>
          <p:nvPr/>
        </p:nvSpPr>
        <p:spPr>
          <a:xfrm rot="2700000">
            <a:off x="16743596" y="9159391"/>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18" name="Freeform 18">
            <a:extLst>
              <a:ext uri="{FF2B5EF4-FFF2-40B4-BE49-F238E27FC236}">
                <a16:creationId xmlns:a16="http://schemas.microsoft.com/office/drawing/2014/main" id="{3578CDBF-2123-39F7-4E84-78278DCBA6D1}"/>
              </a:ext>
            </a:extLst>
          </p:cNvPr>
          <p:cNvSpPr/>
          <p:nvPr/>
        </p:nvSpPr>
        <p:spPr>
          <a:xfrm rot="-8100000">
            <a:off x="15977806" y="9157648"/>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21" name="TextBox 21">
            <a:extLst>
              <a:ext uri="{FF2B5EF4-FFF2-40B4-BE49-F238E27FC236}">
                <a16:creationId xmlns:a16="http://schemas.microsoft.com/office/drawing/2014/main" id="{AEDD28E2-184F-1E75-7554-027DA7112C04}"/>
              </a:ext>
            </a:extLst>
          </p:cNvPr>
          <p:cNvSpPr txBox="1"/>
          <p:nvPr/>
        </p:nvSpPr>
        <p:spPr>
          <a:xfrm>
            <a:off x="1436705" y="906067"/>
            <a:ext cx="7564460" cy="1090042"/>
          </a:xfrm>
          <a:prstGeom prst="rect">
            <a:avLst/>
          </a:prstGeom>
        </p:spPr>
        <p:txBody>
          <a:bodyPr lIns="0" tIns="0" rIns="0" bIns="0" rtlCol="0" anchor="t">
            <a:spAutoFit/>
          </a:bodyPr>
          <a:lstStyle/>
          <a:p>
            <a:pPr algn="l">
              <a:lnSpc>
                <a:spcPts val="8469"/>
              </a:lnSpc>
            </a:pPr>
            <a:r>
              <a:rPr lang="en-US" sz="7177">
                <a:solidFill>
                  <a:srgbClr val="7B3911"/>
                </a:solidFill>
                <a:latin typeface="Norwester"/>
                <a:ea typeface="Norwester"/>
                <a:cs typeface="Norwester"/>
                <a:sym typeface="Norwester"/>
              </a:rPr>
              <a:t>4) Demo trang wed</a:t>
            </a:r>
          </a:p>
        </p:txBody>
      </p:sp>
      <p:sp>
        <p:nvSpPr>
          <p:cNvPr id="24" name="TextBox 26">
            <a:extLst>
              <a:ext uri="{FF2B5EF4-FFF2-40B4-BE49-F238E27FC236}">
                <a16:creationId xmlns:a16="http://schemas.microsoft.com/office/drawing/2014/main" id="{FCE7E1AE-DEF2-9C38-2109-15F1D368FE63}"/>
              </a:ext>
            </a:extLst>
          </p:cNvPr>
          <p:cNvSpPr txBox="1"/>
          <p:nvPr/>
        </p:nvSpPr>
        <p:spPr>
          <a:xfrm>
            <a:off x="1472800" y="2212031"/>
            <a:ext cx="8509400" cy="467436"/>
          </a:xfrm>
          <a:prstGeom prst="rect">
            <a:avLst/>
          </a:prstGeom>
        </p:spPr>
        <p:txBody>
          <a:bodyPr wrap="square" lIns="0" tIns="0" rIns="0" bIns="0" rtlCol="0" anchor="t">
            <a:spAutoFit/>
          </a:bodyPr>
          <a:lstStyle/>
          <a:p>
            <a:pPr algn="l">
              <a:lnSpc>
                <a:spcPts val="3079"/>
              </a:lnSpc>
            </a:pPr>
            <a:r>
              <a:rPr lang="en-US" sz="5000" b="1">
                <a:solidFill>
                  <a:srgbClr val="7B3911"/>
                </a:solidFill>
                <a:latin typeface="Telegraf Bold"/>
                <a:ea typeface="Telegraf Bold"/>
                <a:cs typeface="Telegraf Bold"/>
                <a:sym typeface="Telegraf Bold"/>
              </a:rPr>
              <a:t>4.8) Trang Đăng Kí</a:t>
            </a:r>
          </a:p>
        </p:txBody>
      </p:sp>
      <p:pic>
        <p:nvPicPr>
          <p:cNvPr id="19" name="Hình ảnh 18">
            <a:extLst>
              <a:ext uri="{FF2B5EF4-FFF2-40B4-BE49-F238E27FC236}">
                <a16:creationId xmlns:a16="http://schemas.microsoft.com/office/drawing/2014/main" id="{2B6B26F3-DC22-DA15-AB04-8992720B8824}"/>
              </a:ext>
            </a:extLst>
          </p:cNvPr>
          <p:cNvPicPr>
            <a:picLocks noChangeAspect="1"/>
          </p:cNvPicPr>
          <p:nvPr/>
        </p:nvPicPr>
        <p:blipFill>
          <a:blip r:embed="rId8"/>
          <a:stretch>
            <a:fillRect/>
          </a:stretch>
        </p:blipFill>
        <p:spPr>
          <a:xfrm>
            <a:off x="1264237" y="2779142"/>
            <a:ext cx="14764910" cy="6619399"/>
          </a:xfrm>
          <a:prstGeom prst="rect">
            <a:avLst/>
          </a:prstGeom>
        </p:spPr>
      </p:pic>
    </p:spTree>
    <p:extLst>
      <p:ext uri="{BB962C8B-B14F-4D97-AF65-F5344CB8AC3E}">
        <p14:creationId xmlns:p14="http://schemas.microsoft.com/office/powerpoint/2010/main" val="1166355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C661F"/>
        </a:solidFill>
        <a:effectLst/>
      </p:bgPr>
    </p:bg>
    <p:spTree>
      <p:nvGrpSpPr>
        <p:cNvPr id="1" name="">
          <a:extLst>
            <a:ext uri="{FF2B5EF4-FFF2-40B4-BE49-F238E27FC236}">
              <a16:creationId xmlns:a16="http://schemas.microsoft.com/office/drawing/2014/main" id="{DBA5A6FD-7635-5615-894D-77ECB02AB6A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2D95DDA-7EDC-13E9-D2C0-2F2C4161F0D7}"/>
              </a:ext>
            </a:extLst>
          </p:cNvPr>
          <p:cNvSpPr/>
          <p:nvPr/>
        </p:nvSpPr>
        <p:spPr>
          <a:xfrm>
            <a:off x="-1143066" y="-4932007"/>
            <a:ext cx="20362573" cy="20362573"/>
          </a:xfrm>
          <a:custGeom>
            <a:avLst/>
            <a:gdLst/>
            <a:ahLst/>
            <a:cxnLst/>
            <a:rect l="l" t="t" r="r" b="b"/>
            <a:pathLst>
              <a:path w="20362573" h="20362573">
                <a:moveTo>
                  <a:pt x="0" y="0"/>
                </a:moveTo>
                <a:lnTo>
                  <a:pt x="20362573" y="0"/>
                </a:lnTo>
                <a:lnTo>
                  <a:pt x="20362573" y="20362573"/>
                </a:lnTo>
                <a:lnTo>
                  <a:pt x="0" y="203625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4" name="Freeform 4">
            <a:extLst>
              <a:ext uri="{FF2B5EF4-FFF2-40B4-BE49-F238E27FC236}">
                <a16:creationId xmlns:a16="http://schemas.microsoft.com/office/drawing/2014/main" id="{60311F74-481D-4C04-D7E9-3E94BF6826ED}"/>
              </a:ext>
            </a:extLst>
          </p:cNvPr>
          <p:cNvSpPr/>
          <p:nvPr/>
        </p:nvSpPr>
        <p:spPr>
          <a:xfrm>
            <a:off x="834223" y="1457910"/>
            <a:ext cx="6217889" cy="6440628"/>
          </a:xfrm>
          <a:custGeom>
            <a:avLst/>
            <a:gdLst/>
            <a:ahLst/>
            <a:cxnLst/>
            <a:rect l="l" t="t" r="r" b="b"/>
            <a:pathLst>
              <a:path w="6217889" h="6440628">
                <a:moveTo>
                  <a:pt x="0" y="0"/>
                </a:moveTo>
                <a:lnTo>
                  <a:pt x="6217890" y="0"/>
                </a:lnTo>
                <a:lnTo>
                  <a:pt x="6217890" y="6440628"/>
                </a:lnTo>
                <a:lnTo>
                  <a:pt x="0" y="6440628"/>
                </a:lnTo>
                <a:lnTo>
                  <a:pt x="0" y="0"/>
                </a:lnTo>
                <a:close/>
              </a:path>
            </a:pathLst>
          </a:custGeom>
          <a:blipFill>
            <a:blip r:embed="rId4"/>
            <a:stretch>
              <a:fillRect/>
            </a:stretch>
          </a:blipFill>
        </p:spPr>
        <p:txBody>
          <a:bodyPr/>
          <a:lstStyle/>
          <a:p>
            <a:endParaRPr lang="vi-VN"/>
          </a:p>
        </p:txBody>
      </p:sp>
      <p:sp>
        <p:nvSpPr>
          <p:cNvPr id="12" name="TextBox 12">
            <a:extLst>
              <a:ext uri="{FF2B5EF4-FFF2-40B4-BE49-F238E27FC236}">
                <a16:creationId xmlns:a16="http://schemas.microsoft.com/office/drawing/2014/main" id="{3AB79EF4-6023-6D5B-7CA5-23E6A5EDD4D7}"/>
              </a:ext>
            </a:extLst>
          </p:cNvPr>
          <p:cNvSpPr txBox="1"/>
          <p:nvPr/>
        </p:nvSpPr>
        <p:spPr>
          <a:xfrm>
            <a:off x="6719316" y="666618"/>
            <a:ext cx="7537291" cy="1090042"/>
          </a:xfrm>
          <a:prstGeom prst="rect">
            <a:avLst/>
          </a:prstGeom>
        </p:spPr>
        <p:txBody>
          <a:bodyPr lIns="0" tIns="0" rIns="0" bIns="0" rtlCol="0" anchor="t">
            <a:spAutoFit/>
          </a:bodyPr>
          <a:lstStyle/>
          <a:p>
            <a:pPr algn="l">
              <a:lnSpc>
                <a:spcPts val="8469"/>
              </a:lnSpc>
            </a:pPr>
            <a:r>
              <a:rPr lang="en-US" sz="7177" dirty="0">
                <a:solidFill>
                  <a:srgbClr val="F6F6E9"/>
                </a:solidFill>
                <a:latin typeface="Norwester"/>
                <a:ea typeface="Norwester"/>
                <a:cs typeface="Norwester"/>
                <a:sym typeface="Norwester"/>
              </a:rPr>
              <a:t>4)Demo </a:t>
            </a:r>
            <a:r>
              <a:rPr lang="en-US" sz="7177" dirty="0" err="1">
                <a:solidFill>
                  <a:srgbClr val="F6F6E9"/>
                </a:solidFill>
                <a:latin typeface="Norwester"/>
                <a:ea typeface="Norwester"/>
                <a:cs typeface="Norwester"/>
                <a:sym typeface="Norwester"/>
              </a:rPr>
              <a:t>trang</a:t>
            </a:r>
            <a:r>
              <a:rPr lang="en-US" sz="7177" dirty="0">
                <a:solidFill>
                  <a:srgbClr val="F6F6E9"/>
                </a:solidFill>
                <a:latin typeface="Norwester"/>
                <a:ea typeface="Norwester"/>
                <a:cs typeface="Norwester"/>
                <a:sym typeface="Norwester"/>
              </a:rPr>
              <a:t> wed</a:t>
            </a:r>
          </a:p>
        </p:txBody>
      </p:sp>
      <p:sp>
        <p:nvSpPr>
          <p:cNvPr id="5" name="TextBox 12">
            <a:extLst>
              <a:ext uri="{FF2B5EF4-FFF2-40B4-BE49-F238E27FC236}">
                <a16:creationId xmlns:a16="http://schemas.microsoft.com/office/drawing/2014/main" id="{A352FB69-847F-37DE-D3D6-8720D0D93799}"/>
              </a:ext>
            </a:extLst>
          </p:cNvPr>
          <p:cNvSpPr txBox="1"/>
          <p:nvPr/>
        </p:nvSpPr>
        <p:spPr>
          <a:xfrm>
            <a:off x="7006790" y="1658834"/>
            <a:ext cx="8458200" cy="978217"/>
          </a:xfrm>
          <a:prstGeom prst="rect">
            <a:avLst/>
          </a:prstGeom>
        </p:spPr>
        <p:txBody>
          <a:bodyPr wrap="square" lIns="0" tIns="0" rIns="0" bIns="0" rtlCol="0" anchor="t">
            <a:spAutoFit/>
          </a:bodyPr>
          <a:lstStyle/>
          <a:p>
            <a:pPr algn="l">
              <a:lnSpc>
                <a:spcPts val="8469"/>
              </a:lnSpc>
            </a:pPr>
            <a:r>
              <a:rPr lang="en-US" sz="5000">
                <a:solidFill>
                  <a:srgbClr val="F6F6E9"/>
                </a:solidFill>
                <a:latin typeface="Norwester"/>
                <a:ea typeface="Norwester"/>
                <a:cs typeface="Norwester"/>
                <a:sym typeface="Norwester"/>
              </a:rPr>
              <a:t>4.9) CHức Năng Đổi mật khẩu</a:t>
            </a:r>
          </a:p>
        </p:txBody>
      </p:sp>
      <p:pic>
        <p:nvPicPr>
          <p:cNvPr id="8" name="Hình ảnh 7">
            <a:extLst>
              <a:ext uri="{FF2B5EF4-FFF2-40B4-BE49-F238E27FC236}">
                <a16:creationId xmlns:a16="http://schemas.microsoft.com/office/drawing/2014/main" id="{4413C3D9-C25F-398E-1F86-D1B564C1246B}"/>
              </a:ext>
            </a:extLst>
          </p:cNvPr>
          <p:cNvPicPr>
            <a:picLocks noChangeAspect="1"/>
          </p:cNvPicPr>
          <p:nvPr/>
        </p:nvPicPr>
        <p:blipFill>
          <a:blip r:embed="rId5"/>
          <a:stretch>
            <a:fillRect/>
          </a:stretch>
        </p:blipFill>
        <p:spPr>
          <a:xfrm>
            <a:off x="8382000" y="2776559"/>
            <a:ext cx="6601746" cy="6440628"/>
          </a:xfrm>
          <a:prstGeom prst="rect">
            <a:avLst/>
          </a:prstGeom>
        </p:spPr>
      </p:pic>
    </p:spTree>
    <p:extLst>
      <p:ext uri="{BB962C8B-B14F-4D97-AF65-F5344CB8AC3E}">
        <p14:creationId xmlns:p14="http://schemas.microsoft.com/office/powerpoint/2010/main" val="488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C661F"/>
        </a:solidFill>
        <a:effectLst/>
      </p:bgPr>
    </p:bg>
    <p:spTree>
      <p:nvGrpSpPr>
        <p:cNvPr id="1" name="">
          <a:extLst>
            <a:ext uri="{FF2B5EF4-FFF2-40B4-BE49-F238E27FC236}">
              <a16:creationId xmlns:a16="http://schemas.microsoft.com/office/drawing/2014/main" id="{4CF9FF16-F2F3-9256-FBAE-93BAAC89CD5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1CB452F-7B7E-A732-FDFC-8CBFEC7F2B67}"/>
              </a:ext>
            </a:extLst>
          </p:cNvPr>
          <p:cNvSpPr/>
          <p:nvPr/>
        </p:nvSpPr>
        <p:spPr>
          <a:xfrm>
            <a:off x="-1143066" y="-4932007"/>
            <a:ext cx="20362573" cy="20362573"/>
          </a:xfrm>
          <a:custGeom>
            <a:avLst/>
            <a:gdLst/>
            <a:ahLst/>
            <a:cxnLst/>
            <a:rect l="l" t="t" r="r" b="b"/>
            <a:pathLst>
              <a:path w="20362573" h="20362573">
                <a:moveTo>
                  <a:pt x="0" y="0"/>
                </a:moveTo>
                <a:lnTo>
                  <a:pt x="20362573" y="0"/>
                </a:lnTo>
                <a:lnTo>
                  <a:pt x="20362573" y="20362573"/>
                </a:lnTo>
                <a:lnTo>
                  <a:pt x="0" y="203625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a:extLst>
              <a:ext uri="{FF2B5EF4-FFF2-40B4-BE49-F238E27FC236}">
                <a16:creationId xmlns:a16="http://schemas.microsoft.com/office/drawing/2014/main" id="{F9D7C0E6-599E-5190-52C7-4B1C05896B54}"/>
              </a:ext>
            </a:extLst>
          </p:cNvPr>
          <p:cNvSpPr/>
          <p:nvPr/>
        </p:nvSpPr>
        <p:spPr>
          <a:xfrm>
            <a:off x="1706224" y="1183571"/>
            <a:ext cx="546684" cy="548679"/>
          </a:xfrm>
          <a:custGeom>
            <a:avLst/>
            <a:gdLst/>
            <a:ahLst/>
            <a:cxnLst/>
            <a:rect l="l" t="t" r="r" b="b"/>
            <a:pathLst>
              <a:path w="546684" h="548679">
                <a:moveTo>
                  <a:pt x="0" y="0"/>
                </a:moveTo>
                <a:lnTo>
                  <a:pt x="546683" y="0"/>
                </a:lnTo>
                <a:lnTo>
                  <a:pt x="546683" y="548680"/>
                </a:lnTo>
                <a:lnTo>
                  <a:pt x="0" y="5486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4" name="Freeform 4">
            <a:extLst>
              <a:ext uri="{FF2B5EF4-FFF2-40B4-BE49-F238E27FC236}">
                <a16:creationId xmlns:a16="http://schemas.microsoft.com/office/drawing/2014/main" id="{2D5A2832-48E3-B5E3-146D-28C5AD3A0883}"/>
              </a:ext>
            </a:extLst>
          </p:cNvPr>
          <p:cNvSpPr/>
          <p:nvPr/>
        </p:nvSpPr>
        <p:spPr>
          <a:xfrm>
            <a:off x="-422552" y="0"/>
            <a:ext cx="6217889" cy="6440628"/>
          </a:xfrm>
          <a:custGeom>
            <a:avLst/>
            <a:gdLst/>
            <a:ahLst/>
            <a:cxnLst/>
            <a:rect l="l" t="t" r="r" b="b"/>
            <a:pathLst>
              <a:path w="6217889" h="6440628">
                <a:moveTo>
                  <a:pt x="0" y="0"/>
                </a:moveTo>
                <a:lnTo>
                  <a:pt x="6217890" y="0"/>
                </a:lnTo>
                <a:lnTo>
                  <a:pt x="6217890" y="6440628"/>
                </a:lnTo>
                <a:lnTo>
                  <a:pt x="0" y="6440628"/>
                </a:lnTo>
                <a:lnTo>
                  <a:pt x="0" y="0"/>
                </a:lnTo>
                <a:close/>
              </a:path>
            </a:pathLst>
          </a:custGeom>
          <a:blipFill>
            <a:blip r:embed="rId6"/>
            <a:stretch>
              <a:fillRect/>
            </a:stretch>
          </a:blipFill>
        </p:spPr>
        <p:txBody>
          <a:bodyPr/>
          <a:lstStyle/>
          <a:p>
            <a:endParaRPr lang="vi-VN"/>
          </a:p>
        </p:txBody>
      </p:sp>
      <p:sp>
        <p:nvSpPr>
          <p:cNvPr id="12" name="TextBox 12">
            <a:extLst>
              <a:ext uri="{FF2B5EF4-FFF2-40B4-BE49-F238E27FC236}">
                <a16:creationId xmlns:a16="http://schemas.microsoft.com/office/drawing/2014/main" id="{F511F452-5131-6AF6-5B89-7F2BC4D78111}"/>
              </a:ext>
            </a:extLst>
          </p:cNvPr>
          <p:cNvSpPr txBox="1"/>
          <p:nvPr/>
        </p:nvSpPr>
        <p:spPr>
          <a:xfrm>
            <a:off x="6719316" y="666618"/>
            <a:ext cx="7537291" cy="1090042"/>
          </a:xfrm>
          <a:prstGeom prst="rect">
            <a:avLst/>
          </a:prstGeom>
        </p:spPr>
        <p:txBody>
          <a:bodyPr lIns="0" tIns="0" rIns="0" bIns="0" rtlCol="0" anchor="t">
            <a:spAutoFit/>
          </a:bodyPr>
          <a:lstStyle/>
          <a:p>
            <a:pPr algn="l">
              <a:lnSpc>
                <a:spcPts val="8469"/>
              </a:lnSpc>
            </a:pPr>
            <a:r>
              <a:rPr lang="en-US" sz="7177" dirty="0">
                <a:solidFill>
                  <a:srgbClr val="F6F6E9"/>
                </a:solidFill>
                <a:latin typeface="Norwester"/>
                <a:ea typeface="Norwester"/>
                <a:cs typeface="Norwester"/>
                <a:sym typeface="Norwester"/>
              </a:rPr>
              <a:t>4)Demo </a:t>
            </a:r>
            <a:r>
              <a:rPr lang="en-US" sz="7177" dirty="0" err="1">
                <a:solidFill>
                  <a:srgbClr val="F6F6E9"/>
                </a:solidFill>
                <a:latin typeface="Norwester"/>
                <a:ea typeface="Norwester"/>
                <a:cs typeface="Norwester"/>
                <a:sym typeface="Norwester"/>
              </a:rPr>
              <a:t>trang</a:t>
            </a:r>
            <a:r>
              <a:rPr lang="en-US" sz="7177" dirty="0">
                <a:solidFill>
                  <a:srgbClr val="F6F6E9"/>
                </a:solidFill>
                <a:latin typeface="Norwester"/>
                <a:ea typeface="Norwester"/>
                <a:cs typeface="Norwester"/>
                <a:sym typeface="Norwester"/>
              </a:rPr>
              <a:t> wed</a:t>
            </a:r>
          </a:p>
        </p:txBody>
      </p:sp>
      <p:sp>
        <p:nvSpPr>
          <p:cNvPr id="5" name="TextBox 12">
            <a:extLst>
              <a:ext uri="{FF2B5EF4-FFF2-40B4-BE49-F238E27FC236}">
                <a16:creationId xmlns:a16="http://schemas.microsoft.com/office/drawing/2014/main" id="{ADACE7CC-7284-4A86-6779-BA5F65C2EF2F}"/>
              </a:ext>
            </a:extLst>
          </p:cNvPr>
          <p:cNvSpPr txBox="1"/>
          <p:nvPr/>
        </p:nvSpPr>
        <p:spPr>
          <a:xfrm>
            <a:off x="7006790" y="1658834"/>
            <a:ext cx="8458200" cy="2068259"/>
          </a:xfrm>
          <a:prstGeom prst="rect">
            <a:avLst/>
          </a:prstGeom>
        </p:spPr>
        <p:txBody>
          <a:bodyPr wrap="square" lIns="0" tIns="0" rIns="0" bIns="0" rtlCol="0" anchor="t">
            <a:spAutoFit/>
          </a:bodyPr>
          <a:lstStyle/>
          <a:p>
            <a:pPr algn="l">
              <a:lnSpc>
                <a:spcPts val="8469"/>
              </a:lnSpc>
            </a:pPr>
            <a:r>
              <a:rPr lang="en-US" sz="5000">
                <a:solidFill>
                  <a:srgbClr val="F6F6E9"/>
                </a:solidFill>
                <a:latin typeface="Norwester"/>
                <a:ea typeface="Norwester"/>
                <a:cs typeface="Norwester"/>
                <a:sym typeface="Norwester"/>
              </a:rPr>
              <a:t>4.10) CHức Năng Lấy lại mật khẩu</a:t>
            </a:r>
          </a:p>
        </p:txBody>
      </p:sp>
      <p:pic>
        <p:nvPicPr>
          <p:cNvPr id="10" name="Hình ảnh 9">
            <a:extLst>
              <a:ext uri="{FF2B5EF4-FFF2-40B4-BE49-F238E27FC236}">
                <a16:creationId xmlns:a16="http://schemas.microsoft.com/office/drawing/2014/main" id="{FF57F15C-C0AE-C006-CC50-845BA5EC7E7A}"/>
              </a:ext>
            </a:extLst>
          </p:cNvPr>
          <p:cNvPicPr>
            <a:picLocks noChangeAspect="1"/>
          </p:cNvPicPr>
          <p:nvPr/>
        </p:nvPicPr>
        <p:blipFill>
          <a:blip r:embed="rId7"/>
          <a:stretch>
            <a:fillRect/>
          </a:stretch>
        </p:blipFill>
        <p:spPr>
          <a:xfrm>
            <a:off x="3733800" y="4152900"/>
            <a:ext cx="14289494" cy="4391638"/>
          </a:xfrm>
          <a:prstGeom prst="rect">
            <a:avLst/>
          </a:prstGeom>
        </p:spPr>
      </p:pic>
    </p:spTree>
    <p:extLst>
      <p:ext uri="{BB962C8B-B14F-4D97-AF65-F5344CB8AC3E}">
        <p14:creationId xmlns:p14="http://schemas.microsoft.com/office/powerpoint/2010/main" val="3880184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6F6E9"/>
        </a:solidFill>
        <a:effectLst/>
      </p:bgPr>
    </p:bg>
    <p:spTree>
      <p:nvGrpSpPr>
        <p:cNvPr id="1" name="">
          <a:extLst>
            <a:ext uri="{FF2B5EF4-FFF2-40B4-BE49-F238E27FC236}">
              <a16:creationId xmlns:a16="http://schemas.microsoft.com/office/drawing/2014/main" id="{81137133-0270-ACB9-BD1B-64878D93210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C6385BA-35B3-B3E1-862C-9B09978357F5}"/>
              </a:ext>
            </a:extLst>
          </p:cNvPr>
          <p:cNvSpPr/>
          <p:nvPr/>
        </p:nvSpPr>
        <p:spPr>
          <a:xfrm>
            <a:off x="-177053" y="-4932007"/>
            <a:ext cx="18742642" cy="18742642"/>
          </a:xfrm>
          <a:custGeom>
            <a:avLst/>
            <a:gdLst/>
            <a:ahLst/>
            <a:cxnLst/>
            <a:rect l="l" t="t" r="r" b="b"/>
            <a:pathLst>
              <a:path w="18742642" h="18742642">
                <a:moveTo>
                  <a:pt x="0" y="0"/>
                </a:moveTo>
                <a:lnTo>
                  <a:pt x="18742643" y="0"/>
                </a:lnTo>
                <a:lnTo>
                  <a:pt x="18742643" y="18742643"/>
                </a:lnTo>
                <a:lnTo>
                  <a:pt x="0" y="187426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grpSp>
        <p:nvGrpSpPr>
          <p:cNvPr id="4" name="Group 4">
            <a:extLst>
              <a:ext uri="{FF2B5EF4-FFF2-40B4-BE49-F238E27FC236}">
                <a16:creationId xmlns:a16="http://schemas.microsoft.com/office/drawing/2014/main" id="{FB7A5B06-AC5C-645F-216F-5022940179A0}"/>
              </a:ext>
            </a:extLst>
          </p:cNvPr>
          <p:cNvGrpSpPr/>
          <p:nvPr/>
        </p:nvGrpSpPr>
        <p:grpSpPr>
          <a:xfrm>
            <a:off x="9013197" y="5096164"/>
            <a:ext cx="15301663" cy="8533010"/>
            <a:chOff x="0" y="-66675"/>
            <a:chExt cx="848333" cy="473075"/>
          </a:xfrm>
        </p:grpSpPr>
        <p:sp>
          <p:nvSpPr>
            <p:cNvPr id="5" name="Freeform 5">
              <a:extLst>
                <a:ext uri="{FF2B5EF4-FFF2-40B4-BE49-F238E27FC236}">
                  <a16:creationId xmlns:a16="http://schemas.microsoft.com/office/drawing/2014/main" id="{D4535375-B248-B01A-5B54-09AA09DB672B}"/>
                </a:ext>
              </a:extLst>
            </p:cNvPr>
            <p:cNvSpPr/>
            <p:nvPr/>
          </p:nvSpPr>
          <p:spPr>
            <a:xfrm>
              <a:off x="35533"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DC661F"/>
            </a:solidFill>
          </p:spPr>
          <p:txBody>
            <a:bodyPr/>
            <a:lstStyle/>
            <a:p>
              <a:endParaRPr lang="vi-VN"/>
            </a:p>
          </p:txBody>
        </p:sp>
        <p:sp>
          <p:nvSpPr>
            <p:cNvPr id="6" name="TextBox 6">
              <a:extLst>
                <a:ext uri="{FF2B5EF4-FFF2-40B4-BE49-F238E27FC236}">
                  <a16:creationId xmlns:a16="http://schemas.microsoft.com/office/drawing/2014/main" id="{AB7FB31E-3271-1A04-1364-04D6C7E1D0EF}"/>
                </a:ext>
              </a:extLst>
            </p:cNvPr>
            <p:cNvSpPr txBox="1"/>
            <p:nvPr/>
          </p:nvSpPr>
          <p:spPr>
            <a:xfrm>
              <a:off x="0" y="-66675"/>
              <a:ext cx="812800" cy="473075"/>
            </a:xfrm>
            <a:prstGeom prst="rect">
              <a:avLst/>
            </a:prstGeom>
          </p:spPr>
          <p:txBody>
            <a:bodyPr lIns="50800" tIns="50800" rIns="50800" bIns="50800" rtlCol="0" anchor="ctr"/>
            <a:lstStyle/>
            <a:p>
              <a:pPr algn="ctr">
                <a:lnSpc>
                  <a:spcPts val="3079"/>
                </a:lnSpc>
              </a:pPr>
              <a:endParaRPr/>
            </a:p>
          </p:txBody>
        </p:sp>
      </p:grpSp>
      <p:grpSp>
        <p:nvGrpSpPr>
          <p:cNvPr id="7" name="Group 7">
            <a:extLst>
              <a:ext uri="{FF2B5EF4-FFF2-40B4-BE49-F238E27FC236}">
                <a16:creationId xmlns:a16="http://schemas.microsoft.com/office/drawing/2014/main" id="{D0F5211A-898B-D2BE-5D84-D5C02F491A3B}"/>
              </a:ext>
            </a:extLst>
          </p:cNvPr>
          <p:cNvGrpSpPr/>
          <p:nvPr/>
        </p:nvGrpSpPr>
        <p:grpSpPr>
          <a:xfrm>
            <a:off x="10282421" y="-5118340"/>
            <a:ext cx="17684996" cy="7330371"/>
            <a:chOff x="0" y="0"/>
            <a:chExt cx="980466" cy="406400"/>
          </a:xfrm>
        </p:grpSpPr>
        <p:sp>
          <p:nvSpPr>
            <p:cNvPr id="8" name="Freeform 8">
              <a:extLst>
                <a:ext uri="{FF2B5EF4-FFF2-40B4-BE49-F238E27FC236}">
                  <a16:creationId xmlns:a16="http://schemas.microsoft.com/office/drawing/2014/main" id="{B79C4817-58C4-9FF3-B889-E6D77F13193D}"/>
                </a:ext>
              </a:extLst>
            </p:cNvPr>
            <p:cNvSpPr/>
            <p:nvPr/>
          </p:nvSpPr>
          <p:spPr>
            <a:xfrm>
              <a:off x="0" y="0"/>
              <a:ext cx="980466" cy="406400"/>
            </a:xfrm>
            <a:custGeom>
              <a:avLst/>
              <a:gdLst/>
              <a:ahLst/>
              <a:cxnLst/>
              <a:rect l="l" t="t" r="r" b="b"/>
              <a:pathLst>
                <a:path w="980466" h="406400">
                  <a:moveTo>
                    <a:pt x="777266" y="0"/>
                  </a:moveTo>
                  <a:cubicBezTo>
                    <a:pt x="889491" y="0"/>
                    <a:pt x="980466" y="90976"/>
                    <a:pt x="980466" y="203200"/>
                  </a:cubicBezTo>
                  <a:cubicBezTo>
                    <a:pt x="980466" y="315424"/>
                    <a:pt x="889491" y="406400"/>
                    <a:pt x="777266" y="406400"/>
                  </a:cubicBezTo>
                  <a:lnTo>
                    <a:pt x="203200" y="406400"/>
                  </a:lnTo>
                  <a:cubicBezTo>
                    <a:pt x="90976" y="406400"/>
                    <a:pt x="0" y="315424"/>
                    <a:pt x="0" y="203200"/>
                  </a:cubicBezTo>
                  <a:cubicBezTo>
                    <a:pt x="0" y="90976"/>
                    <a:pt x="90976" y="0"/>
                    <a:pt x="203200" y="0"/>
                  </a:cubicBezTo>
                  <a:close/>
                </a:path>
              </a:pathLst>
            </a:custGeom>
            <a:solidFill>
              <a:srgbClr val="DC661F"/>
            </a:solidFill>
          </p:spPr>
          <p:txBody>
            <a:bodyPr/>
            <a:lstStyle/>
            <a:p>
              <a:endParaRPr lang="vi-VN"/>
            </a:p>
          </p:txBody>
        </p:sp>
        <p:sp>
          <p:nvSpPr>
            <p:cNvPr id="9" name="TextBox 9">
              <a:extLst>
                <a:ext uri="{FF2B5EF4-FFF2-40B4-BE49-F238E27FC236}">
                  <a16:creationId xmlns:a16="http://schemas.microsoft.com/office/drawing/2014/main" id="{81D435E0-9FA3-468A-6BF7-C52ABC8DD877}"/>
                </a:ext>
              </a:extLst>
            </p:cNvPr>
            <p:cNvSpPr txBox="1"/>
            <p:nvPr/>
          </p:nvSpPr>
          <p:spPr>
            <a:xfrm>
              <a:off x="0" y="-66675"/>
              <a:ext cx="980466" cy="473075"/>
            </a:xfrm>
            <a:prstGeom prst="rect">
              <a:avLst/>
            </a:prstGeom>
          </p:spPr>
          <p:txBody>
            <a:bodyPr lIns="50800" tIns="50800" rIns="50800" bIns="50800" rtlCol="0" anchor="ctr"/>
            <a:lstStyle/>
            <a:p>
              <a:pPr algn="ctr">
                <a:lnSpc>
                  <a:spcPts val="3079"/>
                </a:lnSpc>
              </a:pPr>
              <a:endParaRPr/>
            </a:p>
          </p:txBody>
        </p:sp>
      </p:grpSp>
      <p:sp>
        <p:nvSpPr>
          <p:cNvPr id="10" name="Freeform 10">
            <a:extLst>
              <a:ext uri="{FF2B5EF4-FFF2-40B4-BE49-F238E27FC236}">
                <a16:creationId xmlns:a16="http://schemas.microsoft.com/office/drawing/2014/main" id="{D6FB0CEA-C206-0184-F0A0-9351C4702101}"/>
              </a:ext>
            </a:extLst>
          </p:cNvPr>
          <p:cNvSpPr/>
          <p:nvPr/>
        </p:nvSpPr>
        <p:spPr>
          <a:xfrm>
            <a:off x="9035552" y="-111462"/>
            <a:ext cx="8274851" cy="5808946"/>
          </a:xfrm>
          <a:custGeom>
            <a:avLst/>
            <a:gdLst/>
            <a:ahLst/>
            <a:cxnLst/>
            <a:rect l="l" t="t" r="r" b="b"/>
            <a:pathLst>
              <a:path w="8274851" h="5808946">
                <a:moveTo>
                  <a:pt x="0" y="0"/>
                </a:moveTo>
                <a:lnTo>
                  <a:pt x="8274852" y="0"/>
                </a:lnTo>
                <a:lnTo>
                  <a:pt x="8274852" y="5808946"/>
                </a:lnTo>
                <a:lnTo>
                  <a:pt x="0" y="58089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11" name="Group 11">
            <a:extLst>
              <a:ext uri="{FF2B5EF4-FFF2-40B4-BE49-F238E27FC236}">
                <a16:creationId xmlns:a16="http://schemas.microsoft.com/office/drawing/2014/main" id="{2ECBB277-81C0-8F57-AE58-E0CABB0408E7}"/>
              </a:ext>
            </a:extLst>
          </p:cNvPr>
          <p:cNvGrpSpPr/>
          <p:nvPr/>
        </p:nvGrpSpPr>
        <p:grpSpPr>
          <a:xfrm rot="-5400000">
            <a:off x="16632356" y="8965172"/>
            <a:ext cx="476333" cy="586256"/>
            <a:chOff x="0" y="0"/>
            <a:chExt cx="660400" cy="812800"/>
          </a:xfrm>
        </p:grpSpPr>
        <p:sp>
          <p:nvSpPr>
            <p:cNvPr id="12" name="Freeform 12">
              <a:extLst>
                <a:ext uri="{FF2B5EF4-FFF2-40B4-BE49-F238E27FC236}">
                  <a16:creationId xmlns:a16="http://schemas.microsoft.com/office/drawing/2014/main" id="{311BEA7D-3841-CBF0-ABF0-1A958D93F9F8}"/>
                </a:ext>
              </a:extLst>
            </p:cNvPr>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7B3911"/>
            </a:solidFill>
          </p:spPr>
          <p:txBody>
            <a:bodyPr/>
            <a:lstStyle/>
            <a:p>
              <a:endParaRPr lang="vi-VN"/>
            </a:p>
          </p:txBody>
        </p:sp>
        <p:sp>
          <p:nvSpPr>
            <p:cNvPr id="13" name="TextBox 13">
              <a:extLst>
                <a:ext uri="{FF2B5EF4-FFF2-40B4-BE49-F238E27FC236}">
                  <a16:creationId xmlns:a16="http://schemas.microsoft.com/office/drawing/2014/main" id="{ADEEEF67-4356-99A8-2EF2-1C15E38A48F9}"/>
                </a:ext>
              </a:extLst>
            </p:cNvPr>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grpSp>
        <p:nvGrpSpPr>
          <p:cNvPr id="14" name="Group 14">
            <a:extLst>
              <a:ext uri="{FF2B5EF4-FFF2-40B4-BE49-F238E27FC236}">
                <a16:creationId xmlns:a16="http://schemas.microsoft.com/office/drawing/2014/main" id="{F3D96D18-9DE5-6874-9C29-EFCE040A587A}"/>
              </a:ext>
            </a:extLst>
          </p:cNvPr>
          <p:cNvGrpSpPr/>
          <p:nvPr/>
        </p:nvGrpSpPr>
        <p:grpSpPr>
          <a:xfrm rot="5400000">
            <a:off x="15812273" y="8965172"/>
            <a:ext cx="476333" cy="586256"/>
            <a:chOff x="0" y="0"/>
            <a:chExt cx="660400" cy="812800"/>
          </a:xfrm>
        </p:grpSpPr>
        <p:sp>
          <p:nvSpPr>
            <p:cNvPr id="15" name="Freeform 15">
              <a:extLst>
                <a:ext uri="{FF2B5EF4-FFF2-40B4-BE49-F238E27FC236}">
                  <a16:creationId xmlns:a16="http://schemas.microsoft.com/office/drawing/2014/main" id="{DEB0284F-089E-9678-7C3F-50FB1C63EA21}"/>
                </a:ext>
              </a:extLst>
            </p:cNvPr>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7B3911"/>
            </a:solidFill>
          </p:spPr>
          <p:txBody>
            <a:bodyPr/>
            <a:lstStyle/>
            <a:p>
              <a:endParaRPr lang="vi-VN"/>
            </a:p>
          </p:txBody>
        </p:sp>
        <p:sp>
          <p:nvSpPr>
            <p:cNvPr id="16" name="TextBox 16">
              <a:extLst>
                <a:ext uri="{FF2B5EF4-FFF2-40B4-BE49-F238E27FC236}">
                  <a16:creationId xmlns:a16="http://schemas.microsoft.com/office/drawing/2014/main" id="{EE8231F3-B64B-C0F8-6A2C-F51626F1F67B}"/>
                </a:ext>
              </a:extLst>
            </p:cNvPr>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sp>
        <p:nvSpPr>
          <p:cNvPr id="17" name="Freeform 17">
            <a:extLst>
              <a:ext uri="{FF2B5EF4-FFF2-40B4-BE49-F238E27FC236}">
                <a16:creationId xmlns:a16="http://schemas.microsoft.com/office/drawing/2014/main" id="{0FF8EBF5-3915-725D-5703-2DB238E27A0B}"/>
              </a:ext>
            </a:extLst>
          </p:cNvPr>
          <p:cNvSpPr/>
          <p:nvPr/>
        </p:nvSpPr>
        <p:spPr>
          <a:xfrm rot="2700000">
            <a:off x="16743596" y="9159391"/>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18" name="Freeform 18">
            <a:extLst>
              <a:ext uri="{FF2B5EF4-FFF2-40B4-BE49-F238E27FC236}">
                <a16:creationId xmlns:a16="http://schemas.microsoft.com/office/drawing/2014/main" id="{3C5CD44F-1C41-A9B3-593D-3613CD66D359}"/>
              </a:ext>
            </a:extLst>
          </p:cNvPr>
          <p:cNvSpPr/>
          <p:nvPr/>
        </p:nvSpPr>
        <p:spPr>
          <a:xfrm rot="-8100000">
            <a:off x="15977806" y="9157648"/>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21" name="TextBox 21">
            <a:extLst>
              <a:ext uri="{FF2B5EF4-FFF2-40B4-BE49-F238E27FC236}">
                <a16:creationId xmlns:a16="http://schemas.microsoft.com/office/drawing/2014/main" id="{14BB032F-878D-A4BC-ACE1-C80B67D4967B}"/>
              </a:ext>
            </a:extLst>
          </p:cNvPr>
          <p:cNvSpPr txBox="1"/>
          <p:nvPr/>
        </p:nvSpPr>
        <p:spPr>
          <a:xfrm>
            <a:off x="1436705" y="906067"/>
            <a:ext cx="7564460" cy="1090042"/>
          </a:xfrm>
          <a:prstGeom prst="rect">
            <a:avLst/>
          </a:prstGeom>
        </p:spPr>
        <p:txBody>
          <a:bodyPr lIns="0" tIns="0" rIns="0" bIns="0" rtlCol="0" anchor="t">
            <a:spAutoFit/>
          </a:bodyPr>
          <a:lstStyle/>
          <a:p>
            <a:pPr algn="l">
              <a:lnSpc>
                <a:spcPts val="8469"/>
              </a:lnSpc>
            </a:pPr>
            <a:r>
              <a:rPr lang="en-US" sz="7177">
                <a:solidFill>
                  <a:srgbClr val="7B3911"/>
                </a:solidFill>
                <a:latin typeface="Norwester"/>
                <a:ea typeface="Norwester"/>
                <a:cs typeface="Norwester"/>
                <a:sym typeface="Norwester"/>
              </a:rPr>
              <a:t>4) Demo trang wed</a:t>
            </a:r>
          </a:p>
        </p:txBody>
      </p:sp>
      <p:sp>
        <p:nvSpPr>
          <p:cNvPr id="24" name="TextBox 26">
            <a:extLst>
              <a:ext uri="{FF2B5EF4-FFF2-40B4-BE49-F238E27FC236}">
                <a16:creationId xmlns:a16="http://schemas.microsoft.com/office/drawing/2014/main" id="{73329599-8FD4-4A3A-EBB6-DAF2E40FE30B}"/>
              </a:ext>
            </a:extLst>
          </p:cNvPr>
          <p:cNvSpPr txBox="1"/>
          <p:nvPr/>
        </p:nvSpPr>
        <p:spPr>
          <a:xfrm>
            <a:off x="1472800" y="2212031"/>
            <a:ext cx="8509400" cy="467436"/>
          </a:xfrm>
          <a:prstGeom prst="rect">
            <a:avLst/>
          </a:prstGeom>
        </p:spPr>
        <p:txBody>
          <a:bodyPr wrap="square" lIns="0" tIns="0" rIns="0" bIns="0" rtlCol="0" anchor="t">
            <a:spAutoFit/>
          </a:bodyPr>
          <a:lstStyle/>
          <a:p>
            <a:pPr algn="l">
              <a:lnSpc>
                <a:spcPts val="3079"/>
              </a:lnSpc>
            </a:pPr>
            <a:r>
              <a:rPr lang="en-US" sz="5000" b="1">
                <a:solidFill>
                  <a:srgbClr val="7B3911"/>
                </a:solidFill>
                <a:latin typeface="Telegraf Bold"/>
                <a:ea typeface="Telegraf Bold"/>
                <a:cs typeface="Telegraf Bold"/>
                <a:sym typeface="Telegraf Bold"/>
              </a:rPr>
              <a:t>4.11) Danh Sách Yêu thích</a:t>
            </a:r>
          </a:p>
        </p:txBody>
      </p:sp>
      <p:pic>
        <p:nvPicPr>
          <p:cNvPr id="20" name="Hình ảnh 19" descr="Ảnh có chứa văn bản, Mặt người, ảnh chụp màn hình, trang phục&#10;&#10;Mô tả được tạo tự động">
            <a:extLst>
              <a:ext uri="{FF2B5EF4-FFF2-40B4-BE49-F238E27FC236}">
                <a16:creationId xmlns:a16="http://schemas.microsoft.com/office/drawing/2014/main" id="{8440A0D0-1441-FE29-99C2-CD3EE17758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36705" y="2763525"/>
            <a:ext cx="9986963" cy="5995811"/>
          </a:xfrm>
          <a:prstGeom prst="rect">
            <a:avLst/>
          </a:prstGeom>
        </p:spPr>
      </p:pic>
    </p:spTree>
    <p:extLst>
      <p:ext uri="{BB962C8B-B14F-4D97-AF65-F5344CB8AC3E}">
        <p14:creationId xmlns:p14="http://schemas.microsoft.com/office/powerpoint/2010/main" val="3946140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B905"/>
        </a:solidFill>
        <a:effectLst/>
      </p:bgPr>
    </p:bg>
    <p:spTree>
      <p:nvGrpSpPr>
        <p:cNvPr id="1" name=""/>
        <p:cNvGrpSpPr/>
        <p:nvPr/>
      </p:nvGrpSpPr>
      <p:grpSpPr>
        <a:xfrm>
          <a:off x="0" y="0"/>
          <a:ext cx="0" cy="0"/>
          <a:chOff x="0" y="0"/>
          <a:chExt cx="0" cy="0"/>
        </a:xfrm>
      </p:grpSpPr>
      <p:sp>
        <p:nvSpPr>
          <p:cNvPr id="2" name="Freeform 2"/>
          <p:cNvSpPr/>
          <p:nvPr/>
        </p:nvSpPr>
        <p:spPr>
          <a:xfrm>
            <a:off x="-685800" y="-3771900"/>
            <a:ext cx="20362573" cy="20362573"/>
          </a:xfrm>
          <a:custGeom>
            <a:avLst/>
            <a:gdLst/>
            <a:ahLst/>
            <a:cxnLst/>
            <a:rect l="l" t="t" r="r" b="b"/>
            <a:pathLst>
              <a:path w="20362573" h="20362573">
                <a:moveTo>
                  <a:pt x="0" y="0"/>
                </a:moveTo>
                <a:lnTo>
                  <a:pt x="20362573" y="0"/>
                </a:lnTo>
                <a:lnTo>
                  <a:pt x="20362573" y="20362573"/>
                </a:lnTo>
                <a:lnTo>
                  <a:pt x="0" y="203625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grpSp>
        <p:nvGrpSpPr>
          <p:cNvPr id="4" name="Group 4"/>
          <p:cNvGrpSpPr/>
          <p:nvPr/>
        </p:nvGrpSpPr>
        <p:grpSpPr>
          <a:xfrm>
            <a:off x="-3186536" y="5143500"/>
            <a:ext cx="13166245" cy="7669748"/>
            <a:chOff x="0" y="0"/>
            <a:chExt cx="1030219" cy="600135"/>
          </a:xfrm>
        </p:grpSpPr>
        <p:sp>
          <p:nvSpPr>
            <p:cNvPr id="5" name="Freeform 5"/>
            <p:cNvSpPr/>
            <p:nvPr/>
          </p:nvSpPr>
          <p:spPr>
            <a:xfrm>
              <a:off x="0" y="0"/>
              <a:ext cx="1030219" cy="600135"/>
            </a:xfrm>
            <a:custGeom>
              <a:avLst/>
              <a:gdLst/>
              <a:ahLst/>
              <a:cxnLst/>
              <a:rect l="l" t="t" r="r" b="b"/>
              <a:pathLst>
                <a:path w="1030219" h="600135">
                  <a:moveTo>
                    <a:pt x="827019" y="0"/>
                  </a:moveTo>
                  <a:lnTo>
                    <a:pt x="0" y="0"/>
                  </a:lnTo>
                  <a:lnTo>
                    <a:pt x="203200" y="600135"/>
                  </a:lnTo>
                  <a:lnTo>
                    <a:pt x="1030219" y="600135"/>
                  </a:lnTo>
                  <a:lnTo>
                    <a:pt x="827019" y="0"/>
                  </a:lnTo>
                  <a:close/>
                </a:path>
              </a:pathLst>
            </a:custGeom>
            <a:solidFill>
              <a:srgbClr val="D18C01"/>
            </a:solidFill>
          </p:spPr>
          <p:txBody>
            <a:bodyPr/>
            <a:lstStyle/>
            <a:p>
              <a:endParaRPr lang="vi-VN"/>
            </a:p>
          </p:txBody>
        </p:sp>
        <p:sp>
          <p:nvSpPr>
            <p:cNvPr id="6" name="TextBox 6"/>
            <p:cNvSpPr txBox="1"/>
            <p:nvPr/>
          </p:nvSpPr>
          <p:spPr>
            <a:xfrm>
              <a:off x="101600" y="-66675"/>
              <a:ext cx="827019" cy="666810"/>
            </a:xfrm>
            <a:prstGeom prst="rect">
              <a:avLst/>
            </a:prstGeom>
          </p:spPr>
          <p:txBody>
            <a:bodyPr lIns="50800" tIns="50800" rIns="50800" bIns="50800" rtlCol="0" anchor="ctr"/>
            <a:lstStyle/>
            <a:p>
              <a:pPr algn="ctr">
                <a:lnSpc>
                  <a:spcPts val="3079"/>
                </a:lnSpc>
              </a:pPr>
              <a:endParaRPr/>
            </a:p>
          </p:txBody>
        </p:sp>
      </p:grpSp>
      <p:sp>
        <p:nvSpPr>
          <p:cNvPr id="7" name="Freeform 7"/>
          <p:cNvSpPr/>
          <p:nvPr/>
        </p:nvSpPr>
        <p:spPr>
          <a:xfrm>
            <a:off x="1233282" y="1943100"/>
            <a:ext cx="7574859" cy="6073660"/>
          </a:xfrm>
          <a:custGeom>
            <a:avLst/>
            <a:gdLst/>
            <a:ahLst/>
            <a:cxnLst/>
            <a:rect l="l" t="t" r="r" b="b"/>
            <a:pathLst>
              <a:path w="7574859" h="6073660">
                <a:moveTo>
                  <a:pt x="0" y="0"/>
                </a:moveTo>
                <a:lnTo>
                  <a:pt x="7574859" y="0"/>
                </a:lnTo>
                <a:lnTo>
                  <a:pt x="7574859" y="6073660"/>
                </a:lnTo>
                <a:lnTo>
                  <a:pt x="0" y="60736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8" name="Group 8"/>
          <p:cNvGrpSpPr/>
          <p:nvPr/>
        </p:nvGrpSpPr>
        <p:grpSpPr>
          <a:xfrm rot="-5400000">
            <a:off x="16632356" y="8965172"/>
            <a:ext cx="476333" cy="586256"/>
            <a:chOff x="0" y="0"/>
            <a:chExt cx="660400" cy="812800"/>
          </a:xfrm>
        </p:grpSpPr>
        <p:sp>
          <p:nvSpPr>
            <p:cNvPr id="9" name="Freeform 9"/>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DC661F"/>
            </a:solidFill>
          </p:spPr>
          <p:txBody>
            <a:bodyPr/>
            <a:lstStyle/>
            <a:p>
              <a:endParaRPr lang="vi-VN"/>
            </a:p>
          </p:txBody>
        </p:sp>
        <p:sp>
          <p:nvSpPr>
            <p:cNvPr id="10" name="TextBox 10"/>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grpSp>
        <p:nvGrpSpPr>
          <p:cNvPr id="11" name="Group 11"/>
          <p:cNvGrpSpPr/>
          <p:nvPr/>
        </p:nvGrpSpPr>
        <p:grpSpPr>
          <a:xfrm rot="5400000">
            <a:off x="15812273" y="8965172"/>
            <a:ext cx="476333" cy="586256"/>
            <a:chOff x="0" y="0"/>
            <a:chExt cx="660400" cy="812800"/>
          </a:xfrm>
        </p:grpSpPr>
        <p:sp>
          <p:nvSpPr>
            <p:cNvPr id="12" name="Freeform 12"/>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DC661F"/>
            </a:solidFill>
          </p:spPr>
          <p:txBody>
            <a:bodyPr/>
            <a:lstStyle/>
            <a:p>
              <a:endParaRPr lang="vi-VN"/>
            </a:p>
          </p:txBody>
        </p:sp>
        <p:sp>
          <p:nvSpPr>
            <p:cNvPr id="13" name="TextBox 13"/>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sp>
        <p:nvSpPr>
          <p:cNvPr id="14" name="Freeform 14"/>
          <p:cNvSpPr/>
          <p:nvPr/>
        </p:nvSpPr>
        <p:spPr>
          <a:xfrm rot="2700000">
            <a:off x="16743596" y="9159391"/>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15" name="Freeform 15"/>
          <p:cNvSpPr/>
          <p:nvPr/>
        </p:nvSpPr>
        <p:spPr>
          <a:xfrm rot="-8100000">
            <a:off x="15977806" y="9157648"/>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17" name="TextBox 17"/>
          <p:cNvSpPr txBox="1"/>
          <p:nvPr/>
        </p:nvSpPr>
        <p:spPr>
          <a:xfrm>
            <a:off x="9173228" y="3058660"/>
            <a:ext cx="7848599" cy="3199915"/>
          </a:xfrm>
          <a:prstGeom prst="rect">
            <a:avLst/>
          </a:prstGeom>
        </p:spPr>
        <p:txBody>
          <a:bodyPr wrap="square" lIns="0" tIns="0" rIns="0" bIns="0" rtlCol="0" anchor="t">
            <a:spAutoFit/>
          </a:bodyPr>
          <a:lstStyle/>
          <a:p>
            <a:pPr algn="just">
              <a:lnSpc>
                <a:spcPts val="3079"/>
              </a:lnSpc>
            </a:pPr>
            <a:r>
              <a:rPr lang="vi-VN" sz="3600" dirty="0">
                <a:latin typeface="+mj-lt"/>
              </a:rPr>
              <a:t>Hệ thống chia sẻ công thức nấu ăn là một nền tảng trực tuyến giúp người dùng có thể tìm kiếm, chia sẻ, lưu trữ và thảo luận về các công thức nấu ăn. Đây là một loại hệ thống có thể hoạt động độc lập hoặc tích hợp vào các trang web. Dưới đây là một vài giới thiệu về hệ thống chia sẻ công thức nấu ăn</a:t>
            </a:r>
            <a:endParaRPr lang="en-US" sz="3600" dirty="0">
              <a:solidFill>
                <a:srgbClr val="7B3911"/>
              </a:solidFill>
              <a:latin typeface="+mj-lt"/>
              <a:ea typeface="Telegraf"/>
              <a:cs typeface="Telegraf"/>
              <a:sym typeface="Telegraf"/>
            </a:endParaRPr>
          </a:p>
        </p:txBody>
      </p:sp>
      <p:sp>
        <p:nvSpPr>
          <p:cNvPr id="18" name="TextBox 18"/>
          <p:cNvSpPr txBox="1"/>
          <p:nvPr/>
        </p:nvSpPr>
        <p:spPr>
          <a:xfrm>
            <a:off x="11050594" y="902496"/>
            <a:ext cx="5526800" cy="1090042"/>
          </a:xfrm>
          <a:prstGeom prst="rect">
            <a:avLst/>
          </a:prstGeom>
        </p:spPr>
        <p:txBody>
          <a:bodyPr lIns="0" tIns="0" rIns="0" bIns="0" rtlCol="0" anchor="t">
            <a:spAutoFit/>
          </a:bodyPr>
          <a:lstStyle/>
          <a:p>
            <a:pPr algn="l">
              <a:lnSpc>
                <a:spcPts val="8469"/>
              </a:lnSpc>
            </a:pPr>
            <a:r>
              <a:rPr lang="en-US" sz="7177" dirty="0" err="1">
                <a:solidFill>
                  <a:srgbClr val="7B3911"/>
                </a:solidFill>
                <a:latin typeface="Norwester"/>
                <a:ea typeface="Norwester"/>
                <a:cs typeface="Norwester"/>
                <a:sym typeface="Norwester"/>
              </a:rPr>
              <a:t>Giới</a:t>
            </a:r>
            <a:r>
              <a:rPr lang="en-US" sz="7177" dirty="0">
                <a:solidFill>
                  <a:srgbClr val="7B3911"/>
                </a:solidFill>
                <a:latin typeface="Norwester"/>
                <a:ea typeface="Norwester"/>
                <a:cs typeface="Norwester"/>
                <a:sym typeface="Norwester"/>
              </a:rPr>
              <a:t> </a:t>
            </a:r>
            <a:r>
              <a:rPr lang="en-US" sz="7177" dirty="0" err="1">
                <a:solidFill>
                  <a:srgbClr val="7B3911"/>
                </a:solidFill>
                <a:latin typeface="Norwester"/>
                <a:ea typeface="Norwester"/>
                <a:cs typeface="Norwester"/>
                <a:sym typeface="Norwester"/>
              </a:rPr>
              <a:t>Thiệu</a:t>
            </a:r>
            <a:endParaRPr lang="en-US" sz="7177" dirty="0">
              <a:solidFill>
                <a:srgbClr val="7B3911"/>
              </a:solidFill>
              <a:latin typeface="Norwester"/>
              <a:ea typeface="Norwester"/>
              <a:cs typeface="Norwester"/>
              <a:sym typeface="Norweste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DC661F"/>
        </a:solidFill>
        <a:effectLst/>
      </p:bgPr>
    </p:bg>
    <p:spTree>
      <p:nvGrpSpPr>
        <p:cNvPr id="1" name="">
          <a:extLst>
            <a:ext uri="{FF2B5EF4-FFF2-40B4-BE49-F238E27FC236}">
              <a16:creationId xmlns:a16="http://schemas.microsoft.com/office/drawing/2014/main" id="{5292DE7D-C24E-0F99-548D-5AABE7BD268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759B931-A50F-BAD9-1DF0-479F51D4613A}"/>
              </a:ext>
            </a:extLst>
          </p:cNvPr>
          <p:cNvSpPr/>
          <p:nvPr/>
        </p:nvSpPr>
        <p:spPr>
          <a:xfrm>
            <a:off x="-1143066" y="-4932007"/>
            <a:ext cx="20362573" cy="20362573"/>
          </a:xfrm>
          <a:custGeom>
            <a:avLst/>
            <a:gdLst/>
            <a:ahLst/>
            <a:cxnLst/>
            <a:rect l="l" t="t" r="r" b="b"/>
            <a:pathLst>
              <a:path w="20362573" h="20362573">
                <a:moveTo>
                  <a:pt x="0" y="0"/>
                </a:moveTo>
                <a:lnTo>
                  <a:pt x="20362573" y="0"/>
                </a:lnTo>
                <a:lnTo>
                  <a:pt x="20362573" y="20362573"/>
                </a:lnTo>
                <a:lnTo>
                  <a:pt x="0" y="203625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a:extLst>
              <a:ext uri="{FF2B5EF4-FFF2-40B4-BE49-F238E27FC236}">
                <a16:creationId xmlns:a16="http://schemas.microsoft.com/office/drawing/2014/main" id="{1F42BD6A-2977-3FFE-2A90-5C2FEBD4E158}"/>
              </a:ext>
            </a:extLst>
          </p:cNvPr>
          <p:cNvSpPr/>
          <p:nvPr/>
        </p:nvSpPr>
        <p:spPr>
          <a:xfrm>
            <a:off x="1706224" y="1183571"/>
            <a:ext cx="546684" cy="548679"/>
          </a:xfrm>
          <a:custGeom>
            <a:avLst/>
            <a:gdLst/>
            <a:ahLst/>
            <a:cxnLst/>
            <a:rect l="l" t="t" r="r" b="b"/>
            <a:pathLst>
              <a:path w="546684" h="548679">
                <a:moveTo>
                  <a:pt x="0" y="0"/>
                </a:moveTo>
                <a:lnTo>
                  <a:pt x="546683" y="0"/>
                </a:lnTo>
                <a:lnTo>
                  <a:pt x="546683" y="548680"/>
                </a:lnTo>
                <a:lnTo>
                  <a:pt x="0" y="5486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4" name="Freeform 4">
            <a:extLst>
              <a:ext uri="{FF2B5EF4-FFF2-40B4-BE49-F238E27FC236}">
                <a16:creationId xmlns:a16="http://schemas.microsoft.com/office/drawing/2014/main" id="{CCB2E6EF-B566-528B-DA37-5AE3234C133F}"/>
              </a:ext>
            </a:extLst>
          </p:cNvPr>
          <p:cNvSpPr/>
          <p:nvPr/>
        </p:nvSpPr>
        <p:spPr>
          <a:xfrm>
            <a:off x="-422552" y="0"/>
            <a:ext cx="6217889" cy="6440628"/>
          </a:xfrm>
          <a:custGeom>
            <a:avLst/>
            <a:gdLst/>
            <a:ahLst/>
            <a:cxnLst/>
            <a:rect l="l" t="t" r="r" b="b"/>
            <a:pathLst>
              <a:path w="6217889" h="6440628">
                <a:moveTo>
                  <a:pt x="0" y="0"/>
                </a:moveTo>
                <a:lnTo>
                  <a:pt x="6217890" y="0"/>
                </a:lnTo>
                <a:lnTo>
                  <a:pt x="6217890" y="6440628"/>
                </a:lnTo>
                <a:lnTo>
                  <a:pt x="0" y="6440628"/>
                </a:lnTo>
                <a:lnTo>
                  <a:pt x="0" y="0"/>
                </a:lnTo>
                <a:close/>
              </a:path>
            </a:pathLst>
          </a:custGeom>
          <a:blipFill>
            <a:blip r:embed="rId6"/>
            <a:stretch>
              <a:fillRect/>
            </a:stretch>
          </a:blipFill>
        </p:spPr>
        <p:txBody>
          <a:bodyPr/>
          <a:lstStyle/>
          <a:p>
            <a:endParaRPr lang="vi-VN"/>
          </a:p>
        </p:txBody>
      </p:sp>
      <p:sp>
        <p:nvSpPr>
          <p:cNvPr id="12" name="TextBox 12">
            <a:extLst>
              <a:ext uri="{FF2B5EF4-FFF2-40B4-BE49-F238E27FC236}">
                <a16:creationId xmlns:a16="http://schemas.microsoft.com/office/drawing/2014/main" id="{9DBFA6D1-2B1D-B7EE-7E12-33B5FA08C48D}"/>
              </a:ext>
            </a:extLst>
          </p:cNvPr>
          <p:cNvSpPr txBox="1"/>
          <p:nvPr/>
        </p:nvSpPr>
        <p:spPr>
          <a:xfrm>
            <a:off x="6719316" y="666618"/>
            <a:ext cx="7537291" cy="1090042"/>
          </a:xfrm>
          <a:prstGeom prst="rect">
            <a:avLst/>
          </a:prstGeom>
        </p:spPr>
        <p:txBody>
          <a:bodyPr lIns="0" tIns="0" rIns="0" bIns="0" rtlCol="0" anchor="t">
            <a:spAutoFit/>
          </a:bodyPr>
          <a:lstStyle/>
          <a:p>
            <a:pPr algn="l">
              <a:lnSpc>
                <a:spcPts val="8469"/>
              </a:lnSpc>
            </a:pPr>
            <a:r>
              <a:rPr lang="en-US" sz="7177">
                <a:solidFill>
                  <a:srgbClr val="F6F6E9"/>
                </a:solidFill>
                <a:latin typeface="Norwester"/>
                <a:ea typeface="Norwester"/>
                <a:cs typeface="Norwester"/>
                <a:sym typeface="Norwester"/>
              </a:rPr>
              <a:t>4)Demo trang wed</a:t>
            </a:r>
          </a:p>
        </p:txBody>
      </p:sp>
      <p:sp>
        <p:nvSpPr>
          <p:cNvPr id="5" name="TextBox 12">
            <a:extLst>
              <a:ext uri="{FF2B5EF4-FFF2-40B4-BE49-F238E27FC236}">
                <a16:creationId xmlns:a16="http://schemas.microsoft.com/office/drawing/2014/main" id="{956EF740-BBE4-87E1-79EE-2CB928752763}"/>
              </a:ext>
            </a:extLst>
          </p:cNvPr>
          <p:cNvSpPr txBox="1"/>
          <p:nvPr/>
        </p:nvSpPr>
        <p:spPr>
          <a:xfrm>
            <a:off x="7006790" y="1658834"/>
            <a:ext cx="8458200" cy="978217"/>
          </a:xfrm>
          <a:prstGeom prst="rect">
            <a:avLst/>
          </a:prstGeom>
        </p:spPr>
        <p:txBody>
          <a:bodyPr wrap="square" lIns="0" tIns="0" rIns="0" bIns="0" rtlCol="0" anchor="t">
            <a:spAutoFit/>
          </a:bodyPr>
          <a:lstStyle/>
          <a:p>
            <a:pPr algn="l">
              <a:lnSpc>
                <a:spcPts val="8469"/>
              </a:lnSpc>
            </a:pPr>
            <a:r>
              <a:rPr lang="en-US" sz="5000">
                <a:solidFill>
                  <a:srgbClr val="F6F6E9"/>
                </a:solidFill>
                <a:latin typeface="Norwester"/>
                <a:ea typeface="Norwester"/>
                <a:cs typeface="Norwester"/>
                <a:sym typeface="Norwester"/>
              </a:rPr>
              <a:t>4.12) Giao diện ADMIIN</a:t>
            </a:r>
          </a:p>
        </p:txBody>
      </p:sp>
      <p:pic>
        <p:nvPicPr>
          <p:cNvPr id="7" name="Hình ảnh 6">
            <a:extLst>
              <a:ext uri="{FF2B5EF4-FFF2-40B4-BE49-F238E27FC236}">
                <a16:creationId xmlns:a16="http://schemas.microsoft.com/office/drawing/2014/main" id="{11D2DCF2-8ADD-3C4D-AFAA-2DB6934CB46B}"/>
              </a:ext>
            </a:extLst>
          </p:cNvPr>
          <p:cNvPicPr>
            <a:picLocks noChangeAspect="1"/>
          </p:cNvPicPr>
          <p:nvPr/>
        </p:nvPicPr>
        <p:blipFill>
          <a:blip r:embed="rId7"/>
          <a:stretch>
            <a:fillRect/>
          </a:stretch>
        </p:blipFill>
        <p:spPr>
          <a:xfrm>
            <a:off x="5029200" y="3260361"/>
            <a:ext cx="11784070" cy="2991267"/>
          </a:xfrm>
          <a:prstGeom prst="rect">
            <a:avLst/>
          </a:prstGeom>
        </p:spPr>
      </p:pic>
    </p:spTree>
    <p:extLst>
      <p:ext uri="{BB962C8B-B14F-4D97-AF65-F5344CB8AC3E}">
        <p14:creationId xmlns:p14="http://schemas.microsoft.com/office/powerpoint/2010/main" val="875850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6F6E9"/>
        </a:solidFill>
        <a:effectLst/>
      </p:bgPr>
    </p:bg>
    <p:spTree>
      <p:nvGrpSpPr>
        <p:cNvPr id="1" name="">
          <a:extLst>
            <a:ext uri="{FF2B5EF4-FFF2-40B4-BE49-F238E27FC236}">
              <a16:creationId xmlns:a16="http://schemas.microsoft.com/office/drawing/2014/main" id="{41587CEF-9F30-63B4-F3B3-0F60EF0DFA4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F9424FA-6055-AE05-7B88-625988FA4D99}"/>
              </a:ext>
            </a:extLst>
          </p:cNvPr>
          <p:cNvSpPr/>
          <p:nvPr/>
        </p:nvSpPr>
        <p:spPr>
          <a:xfrm>
            <a:off x="-177053" y="-4932007"/>
            <a:ext cx="18742642" cy="18742642"/>
          </a:xfrm>
          <a:custGeom>
            <a:avLst/>
            <a:gdLst/>
            <a:ahLst/>
            <a:cxnLst/>
            <a:rect l="l" t="t" r="r" b="b"/>
            <a:pathLst>
              <a:path w="18742642" h="18742642">
                <a:moveTo>
                  <a:pt x="0" y="0"/>
                </a:moveTo>
                <a:lnTo>
                  <a:pt x="18742643" y="0"/>
                </a:lnTo>
                <a:lnTo>
                  <a:pt x="18742643" y="18742643"/>
                </a:lnTo>
                <a:lnTo>
                  <a:pt x="0" y="187426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grpSp>
        <p:nvGrpSpPr>
          <p:cNvPr id="4" name="Group 4">
            <a:extLst>
              <a:ext uri="{FF2B5EF4-FFF2-40B4-BE49-F238E27FC236}">
                <a16:creationId xmlns:a16="http://schemas.microsoft.com/office/drawing/2014/main" id="{0DDEDC1B-0692-302C-DFC9-1112602E178A}"/>
              </a:ext>
            </a:extLst>
          </p:cNvPr>
          <p:cNvGrpSpPr/>
          <p:nvPr/>
        </p:nvGrpSpPr>
        <p:grpSpPr>
          <a:xfrm>
            <a:off x="9013197" y="5096164"/>
            <a:ext cx="15301663" cy="8533010"/>
            <a:chOff x="0" y="-66675"/>
            <a:chExt cx="848333" cy="473075"/>
          </a:xfrm>
        </p:grpSpPr>
        <p:sp>
          <p:nvSpPr>
            <p:cNvPr id="5" name="Freeform 5">
              <a:extLst>
                <a:ext uri="{FF2B5EF4-FFF2-40B4-BE49-F238E27FC236}">
                  <a16:creationId xmlns:a16="http://schemas.microsoft.com/office/drawing/2014/main" id="{33EA6C41-3AD0-C708-89DF-35675B582C15}"/>
                </a:ext>
              </a:extLst>
            </p:cNvPr>
            <p:cNvSpPr/>
            <p:nvPr/>
          </p:nvSpPr>
          <p:spPr>
            <a:xfrm>
              <a:off x="35533"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DC661F"/>
            </a:solidFill>
          </p:spPr>
          <p:txBody>
            <a:bodyPr/>
            <a:lstStyle/>
            <a:p>
              <a:endParaRPr lang="vi-VN"/>
            </a:p>
          </p:txBody>
        </p:sp>
        <p:sp>
          <p:nvSpPr>
            <p:cNvPr id="6" name="TextBox 6">
              <a:extLst>
                <a:ext uri="{FF2B5EF4-FFF2-40B4-BE49-F238E27FC236}">
                  <a16:creationId xmlns:a16="http://schemas.microsoft.com/office/drawing/2014/main" id="{5F16C12A-727B-8EA5-4ADF-AA5C18C76153}"/>
                </a:ext>
              </a:extLst>
            </p:cNvPr>
            <p:cNvSpPr txBox="1"/>
            <p:nvPr/>
          </p:nvSpPr>
          <p:spPr>
            <a:xfrm>
              <a:off x="0" y="-66675"/>
              <a:ext cx="812800" cy="473075"/>
            </a:xfrm>
            <a:prstGeom prst="rect">
              <a:avLst/>
            </a:prstGeom>
          </p:spPr>
          <p:txBody>
            <a:bodyPr lIns="50800" tIns="50800" rIns="50800" bIns="50800" rtlCol="0" anchor="ctr"/>
            <a:lstStyle/>
            <a:p>
              <a:pPr algn="ctr">
                <a:lnSpc>
                  <a:spcPts val="3079"/>
                </a:lnSpc>
              </a:pPr>
              <a:endParaRPr/>
            </a:p>
          </p:txBody>
        </p:sp>
      </p:grpSp>
      <p:grpSp>
        <p:nvGrpSpPr>
          <p:cNvPr id="7" name="Group 7">
            <a:extLst>
              <a:ext uri="{FF2B5EF4-FFF2-40B4-BE49-F238E27FC236}">
                <a16:creationId xmlns:a16="http://schemas.microsoft.com/office/drawing/2014/main" id="{09BC7D01-D381-950D-1187-29DCBF7A5FCB}"/>
              </a:ext>
            </a:extLst>
          </p:cNvPr>
          <p:cNvGrpSpPr/>
          <p:nvPr/>
        </p:nvGrpSpPr>
        <p:grpSpPr>
          <a:xfrm>
            <a:off x="10282421" y="-5118340"/>
            <a:ext cx="17684996" cy="7330371"/>
            <a:chOff x="0" y="0"/>
            <a:chExt cx="980466" cy="406400"/>
          </a:xfrm>
        </p:grpSpPr>
        <p:sp>
          <p:nvSpPr>
            <p:cNvPr id="8" name="Freeform 8">
              <a:extLst>
                <a:ext uri="{FF2B5EF4-FFF2-40B4-BE49-F238E27FC236}">
                  <a16:creationId xmlns:a16="http://schemas.microsoft.com/office/drawing/2014/main" id="{235600DA-6D01-F825-3DA0-C3171C2A7FE6}"/>
                </a:ext>
              </a:extLst>
            </p:cNvPr>
            <p:cNvSpPr/>
            <p:nvPr/>
          </p:nvSpPr>
          <p:spPr>
            <a:xfrm>
              <a:off x="0" y="0"/>
              <a:ext cx="980466" cy="406400"/>
            </a:xfrm>
            <a:custGeom>
              <a:avLst/>
              <a:gdLst/>
              <a:ahLst/>
              <a:cxnLst/>
              <a:rect l="l" t="t" r="r" b="b"/>
              <a:pathLst>
                <a:path w="980466" h="406400">
                  <a:moveTo>
                    <a:pt x="777266" y="0"/>
                  </a:moveTo>
                  <a:cubicBezTo>
                    <a:pt x="889491" y="0"/>
                    <a:pt x="980466" y="90976"/>
                    <a:pt x="980466" y="203200"/>
                  </a:cubicBezTo>
                  <a:cubicBezTo>
                    <a:pt x="980466" y="315424"/>
                    <a:pt x="889491" y="406400"/>
                    <a:pt x="777266" y="406400"/>
                  </a:cubicBezTo>
                  <a:lnTo>
                    <a:pt x="203200" y="406400"/>
                  </a:lnTo>
                  <a:cubicBezTo>
                    <a:pt x="90976" y="406400"/>
                    <a:pt x="0" y="315424"/>
                    <a:pt x="0" y="203200"/>
                  </a:cubicBezTo>
                  <a:cubicBezTo>
                    <a:pt x="0" y="90976"/>
                    <a:pt x="90976" y="0"/>
                    <a:pt x="203200" y="0"/>
                  </a:cubicBezTo>
                  <a:close/>
                </a:path>
              </a:pathLst>
            </a:custGeom>
            <a:solidFill>
              <a:srgbClr val="DC661F"/>
            </a:solidFill>
          </p:spPr>
          <p:txBody>
            <a:bodyPr/>
            <a:lstStyle/>
            <a:p>
              <a:endParaRPr lang="vi-VN"/>
            </a:p>
          </p:txBody>
        </p:sp>
        <p:sp>
          <p:nvSpPr>
            <p:cNvPr id="9" name="TextBox 9">
              <a:extLst>
                <a:ext uri="{FF2B5EF4-FFF2-40B4-BE49-F238E27FC236}">
                  <a16:creationId xmlns:a16="http://schemas.microsoft.com/office/drawing/2014/main" id="{BC662417-AA70-A434-891A-891AC38B4A75}"/>
                </a:ext>
              </a:extLst>
            </p:cNvPr>
            <p:cNvSpPr txBox="1"/>
            <p:nvPr/>
          </p:nvSpPr>
          <p:spPr>
            <a:xfrm>
              <a:off x="0" y="-66675"/>
              <a:ext cx="980466" cy="473075"/>
            </a:xfrm>
            <a:prstGeom prst="rect">
              <a:avLst/>
            </a:prstGeom>
          </p:spPr>
          <p:txBody>
            <a:bodyPr lIns="50800" tIns="50800" rIns="50800" bIns="50800" rtlCol="0" anchor="ctr"/>
            <a:lstStyle/>
            <a:p>
              <a:pPr algn="ctr">
                <a:lnSpc>
                  <a:spcPts val="3079"/>
                </a:lnSpc>
              </a:pPr>
              <a:endParaRPr/>
            </a:p>
          </p:txBody>
        </p:sp>
      </p:grpSp>
      <p:sp>
        <p:nvSpPr>
          <p:cNvPr id="10" name="Freeform 10">
            <a:extLst>
              <a:ext uri="{FF2B5EF4-FFF2-40B4-BE49-F238E27FC236}">
                <a16:creationId xmlns:a16="http://schemas.microsoft.com/office/drawing/2014/main" id="{B5998B22-7961-28F7-41C6-26884AD272B8}"/>
              </a:ext>
            </a:extLst>
          </p:cNvPr>
          <p:cNvSpPr/>
          <p:nvPr/>
        </p:nvSpPr>
        <p:spPr>
          <a:xfrm>
            <a:off x="10948799" y="-180490"/>
            <a:ext cx="8274851" cy="5808946"/>
          </a:xfrm>
          <a:custGeom>
            <a:avLst/>
            <a:gdLst/>
            <a:ahLst/>
            <a:cxnLst/>
            <a:rect l="l" t="t" r="r" b="b"/>
            <a:pathLst>
              <a:path w="8274851" h="5808946">
                <a:moveTo>
                  <a:pt x="0" y="0"/>
                </a:moveTo>
                <a:lnTo>
                  <a:pt x="8274852" y="0"/>
                </a:lnTo>
                <a:lnTo>
                  <a:pt x="8274852" y="5808946"/>
                </a:lnTo>
                <a:lnTo>
                  <a:pt x="0" y="58089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11" name="Group 11">
            <a:extLst>
              <a:ext uri="{FF2B5EF4-FFF2-40B4-BE49-F238E27FC236}">
                <a16:creationId xmlns:a16="http://schemas.microsoft.com/office/drawing/2014/main" id="{B2B894D6-26CC-DEAA-00F8-6E747EA1E3F4}"/>
              </a:ext>
            </a:extLst>
          </p:cNvPr>
          <p:cNvGrpSpPr/>
          <p:nvPr/>
        </p:nvGrpSpPr>
        <p:grpSpPr>
          <a:xfrm rot="-5400000">
            <a:off x="16632356" y="8965172"/>
            <a:ext cx="476333" cy="586256"/>
            <a:chOff x="0" y="0"/>
            <a:chExt cx="660400" cy="812800"/>
          </a:xfrm>
        </p:grpSpPr>
        <p:sp>
          <p:nvSpPr>
            <p:cNvPr id="12" name="Freeform 12">
              <a:extLst>
                <a:ext uri="{FF2B5EF4-FFF2-40B4-BE49-F238E27FC236}">
                  <a16:creationId xmlns:a16="http://schemas.microsoft.com/office/drawing/2014/main" id="{BF886B0E-ED2F-72E6-A42B-78FAEF2B3B6F}"/>
                </a:ext>
              </a:extLst>
            </p:cNvPr>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7B3911"/>
            </a:solidFill>
          </p:spPr>
          <p:txBody>
            <a:bodyPr/>
            <a:lstStyle/>
            <a:p>
              <a:endParaRPr lang="vi-VN"/>
            </a:p>
          </p:txBody>
        </p:sp>
        <p:sp>
          <p:nvSpPr>
            <p:cNvPr id="13" name="TextBox 13">
              <a:extLst>
                <a:ext uri="{FF2B5EF4-FFF2-40B4-BE49-F238E27FC236}">
                  <a16:creationId xmlns:a16="http://schemas.microsoft.com/office/drawing/2014/main" id="{E203EF8C-6761-D428-1E7D-D1C057F3A35F}"/>
                </a:ext>
              </a:extLst>
            </p:cNvPr>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grpSp>
        <p:nvGrpSpPr>
          <p:cNvPr id="14" name="Group 14">
            <a:extLst>
              <a:ext uri="{FF2B5EF4-FFF2-40B4-BE49-F238E27FC236}">
                <a16:creationId xmlns:a16="http://schemas.microsoft.com/office/drawing/2014/main" id="{C4149C71-58F7-05B2-4961-3E94512BB3D3}"/>
              </a:ext>
            </a:extLst>
          </p:cNvPr>
          <p:cNvGrpSpPr/>
          <p:nvPr/>
        </p:nvGrpSpPr>
        <p:grpSpPr>
          <a:xfrm rot="5400000">
            <a:off x="15812273" y="8965172"/>
            <a:ext cx="476333" cy="586256"/>
            <a:chOff x="0" y="0"/>
            <a:chExt cx="660400" cy="812800"/>
          </a:xfrm>
        </p:grpSpPr>
        <p:sp>
          <p:nvSpPr>
            <p:cNvPr id="15" name="Freeform 15">
              <a:extLst>
                <a:ext uri="{FF2B5EF4-FFF2-40B4-BE49-F238E27FC236}">
                  <a16:creationId xmlns:a16="http://schemas.microsoft.com/office/drawing/2014/main" id="{E06C5B1B-63FE-E4D9-DF57-BFF6C89ABBB7}"/>
                </a:ext>
              </a:extLst>
            </p:cNvPr>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7B3911"/>
            </a:solidFill>
          </p:spPr>
          <p:txBody>
            <a:bodyPr/>
            <a:lstStyle/>
            <a:p>
              <a:endParaRPr lang="vi-VN"/>
            </a:p>
          </p:txBody>
        </p:sp>
        <p:sp>
          <p:nvSpPr>
            <p:cNvPr id="16" name="TextBox 16">
              <a:extLst>
                <a:ext uri="{FF2B5EF4-FFF2-40B4-BE49-F238E27FC236}">
                  <a16:creationId xmlns:a16="http://schemas.microsoft.com/office/drawing/2014/main" id="{BF144CAB-27A1-3D14-9F2E-4A3561753CBC}"/>
                </a:ext>
              </a:extLst>
            </p:cNvPr>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sp>
        <p:nvSpPr>
          <p:cNvPr id="17" name="Freeform 17">
            <a:extLst>
              <a:ext uri="{FF2B5EF4-FFF2-40B4-BE49-F238E27FC236}">
                <a16:creationId xmlns:a16="http://schemas.microsoft.com/office/drawing/2014/main" id="{AA884FEF-5C37-6B14-43BC-CE1325C3189B}"/>
              </a:ext>
            </a:extLst>
          </p:cNvPr>
          <p:cNvSpPr/>
          <p:nvPr/>
        </p:nvSpPr>
        <p:spPr>
          <a:xfrm rot="2700000">
            <a:off x="16743596" y="9159391"/>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18" name="Freeform 18">
            <a:extLst>
              <a:ext uri="{FF2B5EF4-FFF2-40B4-BE49-F238E27FC236}">
                <a16:creationId xmlns:a16="http://schemas.microsoft.com/office/drawing/2014/main" id="{08EE4BED-4518-F458-0664-584B9334D37B}"/>
              </a:ext>
            </a:extLst>
          </p:cNvPr>
          <p:cNvSpPr/>
          <p:nvPr/>
        </p:nvSpPr>
        <p:spPr>
          <a:xfrm rot="-8100000">
            <a:off x="15977806" y="9157648"/>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21" name="TextBox 21">
            <a:extLst>
              <a:ext uri="{FF2B5EF4-FFF2-40B4-BE49-F238E27FC236}">
                <a16:creationId xmlns:a16="http://schemas.microsoft.com/office/drawing/2014/main" id="{A491E6BF-46D3-DF40-502C-1ABBED39AB79}"/>
              </a:ext>
            </a:extLst>
          </p:cNvPr>
          <p:cNvSpPr txBox="1"/>
          <p:nvPr/>
        </p:nvSpPr>
        <p:spPr>
          <a:xfrm>
            <a:off x="1436705" y="906067"/>
            <a:ext cx="7564460" cy="1090042"/>
          </a:xfrm>
          <a:prstGeom prst="rect">
            <a:avLst/>
          </a:prstGeom>
        </p:spPr>
        <p:txBody>
          <a:bodyPr lIns="0" tIns="0" rIns="0" bIns="0" rtlCol="0" anchor="t">
            <a:spAutoFit/>
          </a:bodyPr>
          <a:lstStyle/>
          <a:p>
            <a:pPr algn="l">
              <a:lnSpc>
                <a:spcPts val="8469"/>
              </a:lnSpc>
            </a:pPr>
            <a:r>
              <a:rPr lang="en-US" sz="7177">
                <a:solidFill>
                  <a:srgbClr val="7B3911"/>
                </a:solidFill>
                <a:latin typeface="Norwester"/>
                <a:ea typeface="Norwester"/>
                <a:cs typeface="Norwester"/>
                <a:sym typeface="Norwester"/>
              </a:rPr>
              <a:t>4) Demo trang wed</a:t>
            </a:r>
          </a:p>
        </p:txBody>
      </p:sp>
      <p:sp>
        <p:nvSpPr>
          <p:cNvPr id="24" name="TextBox 26">
            <a:extLst>
              <a:ext uri="{FF2B5EF4-FFF2-40B4-BE49-F238E27FC236}">
                <a16:creationId xmlns:a16="http://schemas.microsoft.com/office/drawing/2014/main" id="{76B0246D-897A-1811-2E86-CC8D9E5E9075}"/>
              </a:ext>
            </a:extLst>
          </p:cNvPr>
          <p:cNvSpPr txBox="1"/>
          <p:nvPr/>
        </p:nvSpPr>
        <p:spPr>
          <a:xfrm>
            <a:off x="1524000" y="2212031"/>
            <a:ext cx="8509400" cy="467436"/>
          </a:xfrm>
          <a:prstGeom prst="rect">
            <a:avLst/>
          </a:prstGeom>
        </p:spPr>
        <p:txBody>
          <a:bodyPr wrap="square" lIns="0" tIns="0" rIns="0" bIns="0" rtlCol="0" anchor="t">
            <a:spAutoFit/>
          </a:bodyPr>
          <a:lstStyle/>
          <a:p>
            <a:pPr algn="l">
              <a:lnSpc>
                <a:spcPts val="3079"/>
              </a:lnSpc>
            </a:pPr>
            <a:r>
              <a:rPr lang="en-US" sz="5000" b="1">
                <a:solidFill>
                  <a:srgbClr val="7B3911"/>
                </a:solidFill>
                <a:latin typeface="Telegraf Bold"/>
                <a:ea typeface="Telegraf Bold"/>
                <a:cs typeface="Telegraf Bold"/>
                <a:sym typeface="Telegraf Bold"/>
              </a:rPr>
              <a:t>4.13) Quản Lý Thể Loại</a:t>
            </a:r>
          </a:p>
        </p:txBody>
      </p:sp>
      <p:pic>
        <p:nvPicPr>
          <p:cNvPr id="20" name="Hình ảnh 19">
            <a:extLst>
              <a:ext uri="{FF2B5EF4-FFF2-40B4-BE49-F238E27FC236}">
                <a16:creationId xmlns:a16="http://schemas.microsoft.com/office/drawing/2014/main" id="{86C9C709-C3CA-A0C0-74C4-3CE8F72F4AE4}"/>
              </a:ext>
            </a:extLst>
          </p:cNvPr>
          <p:cNvPicPr>
            <a:picLocks noChangeAspect="1"/>
          </p:cNvPicPr>
          <p:nvPr/>
        </p:nvPicPr>
        <p:blipFill>
          <a:blip r:embed="rId8"/>
          <a:stretch>
            <a:fillRect/>
          </a:stretch>
        </p:blipFill>
        <p:spPr>
          <a:xfrm>
            <a:off x="1303511" y="2768498"/>
            <a:ext cx="11222016" cy="6980430"/>
          </a:xfrm>
          <a:prstGeom prst="rect">
            <a:avLst/>
          </a:prstGeom>
        </p:spPr>
      </p:pic>
    </p:spTree>
    <p:extLst>
      <p:ext uri="{BB962C8B-B14F-4D97-AF65-F5344CB8AC3E}">
        <p14:creationId xmlns:p14="http://schemas.microsoft.com/office/powerpoint/2010/main" val="134851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6F6E9"/>
        </a:solidFill>
        <a:effectLst/>
      </p:bgPr>
    </p:bg>
    <p:spTree>
      <p:nvGrpSpPr>
        <p:cNvPr id="1" name="">
          <a:extLst>
            <a:ext uri="{FF2B5EF4-FFF2-40B4-BE49-F238E27FC236}">
              <a16:creationId xmlns:a16="http://schemas.microsoft.com/office/drawing/2014/main" id="{2D039A30-6DBF-7BA9-DCB7-A8640B1202C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F8696D3-E39B-5B80-F7BE-BA39DF8E5C0F}"/>
              </a:ext>
            </a:extLst>
          </p:cNvPr>
          <p:cNvSpPr/>
          <p:nvPr/>
        </p:nvSpPr>
        <p:spPr>
          <a:xfrm>
            <a:off x="-177053" y="-4932007"/>
            <a:ext cx="18742642" cy="18742642"/>
          </a:xfrm>
          <a:custGeom>
            <a:avLst/>
            <a:gdLst/>
            <a:ahLst/>
            <a:cxnLst/>
            <a:rect l="l" t="t" r="r" b="b"/>
            <a:pathLst>
              <a:path w="18742642" h="18742642">
                <a:moveTo>
                  <a:pt x="0" y="0"/>
                </a:moveTo>
                <a:lnTo>
                  <a:pt x="18742643" y="0"/>
                </a:lnTo>
                <a:lnTo>
                  <a:pt x="18742643" y="18742643"/>
                </a:lnTo>
                <a:lnTo>
                  <a:pt x="0" y="187426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grpSp>
        <p:nvGrpSpPr>
          <p:cNvPr id="4" name="Group 4">
            <a:extLst>
              <a:ext uri="{FF2B5EF4-FFF2-40B4-BE49-F238E27FC236}">
                <a16:creationId xmlns:a16="http://schemas.microsoft.com/office/drawing/2014/main" id="{D6FBE550-F9F4-CF50-8E10-208838F46FD7}"/>
              </a:ext>
            </a:extLst>
          </p:cNvPr>
          <p:cNvGrpSpPr/>
          <p:nvPr/>
        </p:nvGrpSpPr>
        <p:grpSpPr>
          <a:xfrm>
            <a:off x="9013197" y="5096164"/>
            <a:ext cx="15301663" cy="8533010"/>
            <a:chOff x="0" y="-66675"/>
            <a:chExt cx="848333" cy="473075"/>
          </a:xfrm>
        </p:grpSpPr>
        <p:sp>
          <p:nvSpPr>
            <p:cNvPr id="5" name="Freeform 5">
              <a:extLst>
                <a:ext uri="{FF2B5EF4-FFF2-40B4-BE49-F238E27FC236}">
                  <a16:creationId xmlns:a16="http://schemas.microsoft.com/office/drawing/2014/main" id="{AC3A7DC6-7D70-BE46-80CE-24101C76104A}"/>
                </a:ext>
              </a:extLst>
            </p:cNvPr>
            <p:cNvSpPr/>
            <p:nvPr/>
          </p:nvSpPr>
          <p:spPr>
            <a:xfrm>
              <a:off x="35533"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DC661F"/>
            </a:solidFill>
          </p:spPr>
          <p:txBody>
            <a:bodyPr/>
            <a:lstStyle/>
            <a:p>
              <a:endParaRPr lang="vi-VN"/>
            </a:p>
          </p:txBody>
        </p:sp>
        <p:sp>
          <p:nvSpPr>
            <p:cNvPr id="6" name="TextBox 6">
              <a:extLst>
                <a:ext uri="{FF2B5EF4-FFF2-40B4-BE49-F238E27FC236}">
                  <a16:creationId xmlns:a16="http://schemas.microsoft.com/office/drawing/2014/main" id="{32538144-172D-DB17-C0AB-45C6624CCE31}"/>
                </a:ext>
              </a:extLst>
            </p:cNvPr>
            <p:cNvSpPr txBox="1"/>
            <p:nvPr/>
          </p:nvSpPr>
          <p:spPr>
            <a:xfrm>
              <a:off x="0" y="-66675"/>
              <a:ext cx="812800" cy="473075"/>
            </a:xfrm>
            <a:prstGeom prst="rect">
              <a:avLst/>
            </a:prstGeom>
          </p:spPr>
          <p:txBody>
            <a:bodyPr lIns="50800" tIns="50800" rIns="50800" bIns="50800" rtlCol="0" anchor="ctr"/>
            <a:lstStyle/>
            <a:p>
              <a:pPr algn="ctr">
                <a:lnSpc>
                  <a:spcPts val="3079"/>
                </a:lnSpc>
              </a:pPr>
              <a:endParaRPr/>
            </a:p>
          </p:txBody>
        </p:sp>
      </p:grpSp>
      <p:grpSp>
        <p:nvGrpSpPr>
          <p:cNvPr id="7" name="Group 7">
            <a:extLst>
              <a:ext uri="{FF2B5EF4-FFF2-40B4-BE49-F238E27FC236}">
                <a16:creationId xmlns:a16="http://schemas.microsoft.com/office/drawing/2014/main" id="{77BD82E9-F3AD-7A96-DC7E-2E4B0C32F3D3}"/>
              </a:ext>
            </a:extLst>
          </p:cNvPr>
          <p:cNvGrpSpPr/>
          <p:nvPr/>
        </p:nvGrpSpPr>
        <p:grpSpPr>
          <a:xfrm>
            <a:off x="10282421" y="-5118340"/>
            <a:ext cx="17684996" cy="7330371"/>
            <a:chOff x="0" y="0"/>
            <a:chExt cx="980466" cy="406400"/>
          </a:xfrm>
        </p:grpSpPr>
        <p:sp>
          <p:nvSpPr>
            <p:cNvPr id="8" name="Freeform 8">
              <a:extLst>
                <a:ext uri="{FF2B5EF4-FFF2-40B4-BE49-F238E27FC236}">
                  <a16:creationId xmlns:a16="http://schemas.microsoft.com/office/drawing/2014/main" id="{47504B4F-26BC-75EB-65CB-478CD541B967}"/>
                </a:ext>
              </a:extLst>
            </p:cNvPr>
            <p:cNvSpPr/>
            <p:nvPr/>
          </p:nvSpPr>
          <p:spPr>
            <a:xfrm>
              <a:off x="0" y="0"/>
              <a:ext cx="980466" cy="406400"/>
            </a:xfrm>
            <a:custGeom>
              <a:avLst/>
              <a:gdLst/>
              <a:ahLst/>
              <a:cxnLst/>
              <a:rect l="l" t="t" r="r" b="b"/>
              <a:pathLst>
                <a:path w="980466" h="406400">
                  <a:moveTo>
                    <a:pt x="777266" y="0"/>
                  </a:moveTo>
                  <a:cubicBezTo>
                    <a:pt x="889491" y="0"/>
                    <a:pt x="980466" y="90976"/>
                    <a:pt x="980466" y="203200"/>
                  </a:cubicBezTo>
                  <a:cubicBezTo>
                    <a:pt x="980466" y="315424"/>
                    <a:pt x="889491" y="406400"/>
                    <a:pt x="777266" y="406400"/>
                  </a:cubicBezTo>
                  <a:lnTo>
                    <a:pt x="203200" y="406400"/>
                  </a:lnTo>
                  <a:cubicBezTo>
                    <a:pt x="90976" y="406400"/>
                    <a:pt x="0" y="315424"/>
                    <a:pt x="0" y="203200"/>
                  </a:cubicBezTo>
                  <a:cubicBezTo>
                    <a:pt x="0" y="90976"/>
                    <a:pt x="90976" y="0"/>
                    <a:pt x="203200" y="0"/>
                  </a:cubicBezTo>
                  <a:close/>
                </a:path>
              </a:pathLst>
            </a:custGeom>
            <a:solidFill>
              <a:srgbClr val="DC661F"/>
            </a:solidFill>
          </p:spPr>
          <p:txBody>
            <a:bodyPr/>
            <a:lstStyle/>
            <a:p>
              <a:endParaRPr lang="vi-VN"/>
            </a:p>
          </p:txBody>
        </p:sp>
        <p:sp>
          <p:nvSpPr>
            <p:cNvPr id="9" name="TextBox 9">
              <a:extLst>
                <a:ext uri="{FF2B5EF4-FFF2-40B4-BE49-F238E27FC236}">
                  <a16:creationId xmlns:a16="http://schemas.microsoft.com/office/drawing/2014/main" id="{B784922D-9DCF-9F14-28B2-5463B9E31ACC}"/>
                </a:ext>
              </a:extLst>
            </p:cNvPr>
            <p:cNvSpPr txBox="1"/>
            <p:nvPr/>
          </p:nvSpPr>
          <p:spPr>
            <a:xfrm>
              <a:off x="0" y="-66675"/>
              <a:ext cx="980466" cy="473075"/>
            </a:xfrm>
            <a:prstGeom prst="rect">
              <a:avLst/>
            </a:prstGeom>
          </p:spPr>
          <p:txBody>
            <a:bodyPr lIns="50800" tIns="50800" rIns="50800" bIns="50800" rtlCol="0" anchor="ctr"/>
            <a:lstStyle/>
            <a:p>
              <a:pPr algn="ctr">
                <a:lnSpc>
                  <a:spcPts val="3079"/>
                </a:lnSpc>
              </a:pPr>
              <a:endParaRPr/>
            </a:p>
          </p:txBody>
        </p:sp>
      </p:grpSp>
      <p:sp>
        <p:nvSpPr>
          <p:cNvPr id="10" name="Freeform 10">
            <a:extLst>
              <a:ext uri="{FF2B5EF4-FFF2-40B4-BE49-F238E27FC236}">
                <a16:creationId xmlns:a16="http://schemas.microsoft.com/office/drawing/2014/main" id="{EAB557D6-52B4-9641-692B-7E9C9AE7CD6D}"/>
              </a:ext>
            </a:extLst>
          </p:cNvPr>
          <p:cNvSpPr/>
          <p:nvPr/>
        </p:nvSpPr>
        <p:spPr>
          <a:xfrm>
            <a:off x="10948799" y="-180490"/>
            <a:ext cx="8274851" cy="5808946"/>
          </a:xfrm>
          <a:custGeom>
            <a:avLst/>
            <a:gdLst/>
            <a:ahLst/>
            <a:cxnLst/>
            <a:rect l="l" t="t" r="r" b="b"/>
            <a:pathLst>
              <a:path w="8274851" h="5808946">
                <a:moveTo>
                  <a:pt x="0" y="0"/>
                </a:moveTo>
                <a:lnTo>
                  <a:pt x="8274852" y="0"/>
                </a:lnTo>
                <a:lnTo>
                  <a:pt x="8274852" y="5808946"/>
                </a:lnTo>
                <a:lnTo>
                  <a:pt x="0" y="58089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11" name="Group 11">
            <a:extLst>
              <a:ext uri="{FF2B5EF4-FFF2-40B4-BE49-F238E27FC236}">
                <a16:creationId xmlns:a16="http://schemas.microsoft.com/office/drawing/2014/main" id="{9A40994E-4661-B233-1876-71D17FAB9FE5}"/>
              </a:ext>
            </a:extLst>
          </p:cNvPr>
          <p:cNvGrpSpPr/>
          <p:nvPr/>
        </p:nvGrpSpPr>
        <p:grpSpPr>
          <a:xfrm rot="-5400000">
            <a:off x="16632356" y="8965172"/>
            <a:ext cx="476333" cy="586256"/>
            <a:chOff x="0" y="0"/>
            <a:chExt cx="660400" cy="812800"/>
          </a:xfrm>
        </p:grpSpPr>
        <p:sp>
          <p:nvSpPr>
            <p:cNvPr id="12" name="Freeform 12">
              <a:extLst>
                <a:ext uri="{FF2B5EF4-FFF2-40B4-BE49-F238E27FC236}">
                  <a16:creationId xmlns:a16="http://schemas.microsoft.com/office/drawing/2014/main" id="{C7D6B4DD-2D83-FA37-315F-AEC62AE0C75D}"/>
                </a:ext>
              </a:extLst>
            </p:cNvPr>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7B3911"/>
            </a:solidFill>
          </p:spPr>
          <p:txBody>
            <a:bodyPr/>
            <a:lstStyle/>
            <a:p>
              <a:endParaRPr lang="vi-VN"/>
            </a:p>
          </p:txBody>
        </p:sp>
        <p:sp>
          <p:nvSpPr>
            <p:cNvPr id="13" name="TextBox 13">
              <a:extLst>
                <a:ext uri="{FF2B5EF4-FFF2-40B4-BE49-F238E27FC236}">
                  <a16:creationId xmlns:a16="http://schemas.microsoft.com/office/drawing/2014/main" id="{67E987B9-124C-1396-BBBF-C25775F90A2C}"/>
                </a:ext>
              </a:extLst>
            </p:cNvPr>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grpSp>
        <p:nvGrpSpPr>
          <p:cNvPr id="14" name="Group 14">
            <a:extLst>
              <a:ext uri="{FF2B5EF4-FFF2-40B4-BE49-F238E27FC236}">
                <a16:creationId xmlns:a16="http://schemas.microsoft.com/office/drawing/2014/main" id="{529CC793-698B-784F-1F41-2C8C3DD5C5F7}"/>
              </a:ext>
            </a:extLst>
          </p:cNvPr>
          <p:cNvGrpSpPr/>
          <p:nvPr/>
        </p:nvGrpSpPr>
        <p:grpSpPr>
          <a:xfrm rot="5400000">
            <a:off x="15812273" y="8965172"/>
            <a:ext cx="476333" cy="586256"/>
            <a:chOff x="0" y="0"/>
            <a:chExt cx="660400" cy="812800"/>
          </a:xfrm>
        </p:grpSpPr>
        <p:sp>
          <p:nvSpPr>
            <p:cNvPr id="15" name="Freeform 15">
              <a:extLst>
                <a:ext uri="{FF2B5EF4-FFF2-40B4-BE49-F238E27FC236}">
                  <a16:creationId xmlns:a16="http://schemas.microsoft.com/office/drawing/2014/main" id="{39BB637C-27D9-C652-8A03-AA0BE138F6FC}"/>
                </a:ext>
              </a:extLst>
            </p:cNvPr>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7B3911"/>
            </a:solidFill>
          </p:spPr>
          <p:txBody>
            <a:bodyPr/>
            <a:lstStyle/>
            <a:p>
              <a:endParaRPr lang="vi-VN"/>
            </a:p>
          </p:txBody>
        </p:sp>
        <p:sp>
          <p:nvSpPr>
            <p:cNvPr id="16" name="TextBox 16">
              <a:extLst>
                <a:ext uri="{FF2B5EF4-FFF2-40B4-BE49-F238E27FC236}">
                  <a16:creationId xmlns:a16="http://schemas.microsoft.com/office/drawing/2014/main" id="{C9B3DD2F-3FC1-8470-0929-92E4B3410A29}"/>
                </a:ext>
              </a:extLst>
            </p:cNvPr>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sp>
        <p:nvSpPr>
          <p:cNvPr id="17" name="Freeform 17">
            <a:extLst>
              <a:ext uri="{FF2B5EF4-FFF2-40B4-BE49-F238E27FC236}">
                <a16:creationId xmlns:a16="http://schemas.microsoft.com/office/drawing/2014/main" id="{6E3AB3A7-7F3A-8F1A-D7B6-AD4CFA491C99}"/>
              </a:ext>
            </a:extLst>
          </p:cNvPr>
          <p:cNvSpPr/>
          <p:nvPr/>
        </p:nvSpPr>
        <p:spPr>
          <a:xfrm rot="2700000">
            <a:off x="16743596" y="9159391"/>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18" name="Freeform 18">
            <a:extLst>
              <a:ext uri="{FF2B5EF4-FFF2-40B4-BE49-F238E27FC236}">
                <a16:creationId xmlns:a16="http://schemas.microsoft.com/office/drawing/2014/main" id="{70AEE3CB-B633-EA54-2520-95B6E4482298}"/>
              </a:ext>
            </a:extLst>
          </p:cNvPr>
          <p:cNvSpPr/>
          <p:nvPr/>
        </p:nvSpPr>
        <p:spPr>
          <a:xfrm rot="-8100000">
            <a:off x="15977806" y="9157648"/>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21" name="TextBox 21">
            <a:extLst>
              <a:ext uri="{FF2B5EF4-FFF2-40B4-BE49-F238E27FC236}">
                <a16:creationId xmlns:a16="http://schemas.microsoft.com/office/drawing/2014/main" id="{E04CFF2C-4873-6832-B26C-5BC9E9824A93}"/>
              </a:ext>
            </a:extLst>
          </p:cNvPr>
          <p:cNvSpPr txBox="1"/>
          <p:nvPr/>
        </p:nvSpPr>
        <p:spPr>
          <a:xfrm>
            <a:off x="1436705" y="906067"/>
            <a:ext cx="7564460" cy="1090042"/>
          </a:xfrm>
          <a:prstGeom prst="rect">
            <a:avLst/>
          </a:prstGeom>
        </p:spPr>
        <p:txBody>
          <a:bodyPr lIns="0" tIns="0" rIns="0" bIns="0" rtlCol="0" anchor="t">
            <a:spAutoFit/>
          </a:bodyPr>
          <a:lstStyle/>
          <a:p>
            <a:pPr algn="l">
              <a:lnSpc>
                <a:spcPts val="8469"/>
              </a:lnSpc>
            </a:pPr>
            <a:r>
              <a:rPr lang="en-US" sz="7177">
                <a:solidFill>
                  <a:srgbClr val="7B3911"/>
                </a:solidFill>
                <a:latin typeface="Norwester"/>
                <a:ea typeface="Norwester"/>
                <a:cs typeface="Norwester"/>
                <a:sym typeface="Norwester"/>
              </a:rPr>
              <a:t>4) Demo trang wed</a:t>
            </a:r>
          </a:p>
        </p:txBody>
      </p:sp>
      <p:sp>
        <p:nvSpPr>
          <p:cNvPr id="24" name="TextBox 26">
            <a:extLst>
              <a:ext uri="{FF2B5EF4-FFF2-40B4-BE49-F238E27FC236}">
                <a16:creationId xmlns:a16="http://schemas.microsoft.com/office/drawing/2014/main" id="{5C35B441-7934-6647-39B7-8C09756B9434}"/>
              </a:ext>
            </a:extLst>
          </p:cNvPr>
          <p:cNvSpPr txBox="1"/>
          <p:nvPr/>
        </p:nvSpPr>
        <p:spPr>
          <a:xfrm>
            <a:off x="1524000" y="2171700"/>
            <a:ext cx="8509400" cy="467436"/>
          </a:xfrm>
          <a:prstGeom prst="rect">
            <a:avLst/>
          </a:prstGeom>
        </p:spPr>
        <p:txBody>
          <a:bodyPr wrap="square" lIns="0" tIns="0" rIns="0" bIns="0" rtlCol="0" anchor="t">
            <a:spAutoFit/>
          </a:bodyPr>
          <a:lstStyle/>
          <a:p>
            <a:pPr algn="l">
              <a:lnSpc>
                <a:spcPts val="3079"/>
              </a:lnSpc>
            </a:pPr>
            <a:r>
              <a:rPr lang="en-US" sz="5000" b="1">
                <a:solidFill>
                  <a:srgbClr val="7B3911"/>
                </a:solidFill>
                <a:latin typeface="Telegraf Bold"/>
                <a:ea typeface="Telegraf Bold"/>
                <a:cs typeface="Telegraf Bold"/>
                <a:sym typeface="Telegraf Bold"/>
              </a:rPr>
              <a:t>4.14) Quản LÝ Công THức</a:t>
            </a:r>
          </a:p>
        </p:txBody>
      </p:sp>
      <p:pic>
        <p:nvPicPr>
          <p:cNvPr id="19" name="Hình ảnh 18" descr="Ảnh có chứa văn bản, ảnh chụp màn hình, số, Phông chữ&#10;&#10;Mô tả được tạo tự động">
            <a:extLst>
              <a:ext uri="{FF2B5EF4-FFF2-40B4-BE49-F238E27FC236}">
                <a16:creationId xmlns:a16="http://schemas.microsoft.com/office/drawing/2014/main" id="{113E2124-3C4F-609E-0B48-D25DD6A282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85664" y="3198748"/>
            <a:ext cx="12377935" cy="5619750"/>
          </a:xfrm>
          <a:prstGeom prst="rect">
            <a:avLst/>
          </a:prstGeom>
        </p:spPr>
      </p:pic>
    </p:spTree>
    <p:extLst>
      <p:ext uri="{BB962C8B-B14F-4D97-AF65-F5344CB8AC3E}">
        <p14:creationId xmlns:p14="http://schemas.microsoft.com/office/powerpoint/2010/main" val="2305811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6F6E9"/>
        </a:solidFill>
        <a:effectLst/>
      </p:bgPr>
    </p:bg>
    <p:spTree>
      <p:nvGrpSpPr>
        <p:cNvPr id="1" name="">
          <a:extLst>
            <a:ext uri="{FF2B5EF4-FFF2-40B4-BE49-F238E27FC236}">
              <a16:creationId xmlns:a16="http://schemas.microsoft.com/office/drawing/2014/main" id="{CEDBA449-82B6-00A6-E3FD-FF25B9295EC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C6F608A-E3A4-BE7A-80CA-5DB3AAC2C0C8}"/>
              </a:ext>
            </a:extLst>
          </p:cNvPr>
          <p:cNvSpPr/>
          <p:nvPr/>
        </p:nvSpPr>
        <p:spPr>
          <a:xfrm>
            <a:off x="-177053" y="-4932007"/>
            <a:ext cx="18742642" cy="18742642"/>
          </a:xfrm>
          <a:custGeom>
            <a:avLst/>
            <a:gdLst/>
            <a:ahLst/>
            <a:cxnLst/>
            <a:rect l="l" t="t" r="r" b="b"/>
            <a:pathLst>
              <a:path w="18742642" h="18742642">
                <a:moveTo>
                  <a:pt x="0" y="0"/>
                </a:moveTo>
                <a:lnTo>
                  <a:pt x="18742643" y="0"/>
                </a:lnTo>
                <a:lnTo>
                  <a:pt x="18742643" y="18742643"/>
                </a:lnTo>
                <a:lnTo>
                  <a:pt x="0" y="187426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grpSp>
        <p:nvGrpSpPr>
          <p:cNvPr id="4" name="Group 4">
            <a:extLst>
              <a:ext uri="{FF2B5EF4-FFF2-40B4-BE49-F238E27FC236}">
                <a16:creationId xmlns:a16="http://schemas.microsoft.com/office/drawing/2014/main" id="{E9EC62E9-431D-86AB-C3A9-3EF397BDD6F8}"/>
              </a:ext>
            </a:extLst>
          </p:cNvPr>
          <p:cNvGrpSpPr/>
          <p:nvPr/>
        </p:nvGrpSpPr>
        <p:grpSpPr>
          <a:xfrm>
            <a:off x="9013197" y="5096164"/>
            <a:ext cx="15301663" cy="8533010"/>
            <a:chOff x="0" y="-66675"/>
            <a:chExt cx="848333" cy="473075"/>
          </a:xfrm>
        </p:grpSpPr>
        <p:sp>
          <p:nvSpPr>
            <p:cNvPr id="5" name="Freeform 5">
              <a:extLst>
                <a:ext uri="{FF2B5EF4-FFF2-40B4-BE49-F238E27FC236}">
                  <a16:creationId xmlns:a16="http://schemas.microsoft.com/office/drawing/2014/main" id="{D8BA6388-6C1F-A5CD-587C-08CB02493053}"/>
                </a:ext>
              </a:extLst>
            </p:cNvPr>
            <p:cNvSpPr/>
            <p:nvPr/>
          </p:nvSpPr>
          <p:spPr>
            <a:xfrm>
              <a:off x="35533"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DC661F"/>
            </a:solidFill>
          </p:spPr>
          <p:txBody>
            <a:bodyPr/>
            <a:lstStyle/>
            <a:p>
              <a:endParaRPr lang="vi-VN"/>
            </a:p>
          </p:txBody>
        </p:sp>
        <p:sp>
          <p:nvSpPr>
            <p:cNvPr id="6" name="TextBox 6">
              <a:extLst>
                <a:ext uri="{FF2B5EF4-FFF2-40B4-BE49-F238E27FC236}">
                  <a16:creationId xmlns:a16="http://schemas.microsoft.com/office/drawing/2014/main" id="{F4257800-28E9-F9D9-50E2-67B78E2B8BD9}"/>
                </a:ext>
              </a:extLst>
            </p:cNvPr>
            <p:cNvSpPr txBox="1"/>
            <p:nvPr/>
          </p:nvSpPr>
          <p:spPr>
            <a:xfrm>
              <a:off x="0" y="-66675"/>
              <a:ext cx="812800" cy="473075"/>
            </a:xfrm>
            <a:prstGeom prst="rect">
              <a:avLst/>
            </a:prstGeom>
          </p:spPr>
          <p:txBody>
            <a:bodyPr lIns="50800" tIns="50800" rIns="50800" bIns="50800" rtlCol="0" anchor="ctr"/>
            <a:lstStyle/>
            <a:p>
              <a:pPr algn="ctr">
                <a:lnSpc>
                  <a:spcPts val="3079"/>
                </a:lnSpc>
              </a:pPr>
              <a:endParaRPr/>
            </a:p>
          </p:txBody>
        </p:sp>
      </p:grpSp>
      <p:grpSp>
        <p:nvGrpSpPr>
          <p:cNvPr id="7" name="Group 7">
            <a:extLst>
              <a:ext uri="{FF2B5EF4-FFF2-40B4-BE49-F238E27FC236}">
                <a16:creationId xmlns:a16="http://schemas.microsoft.com/office/drawing/2014/main" id="{D62CF4D4-2523-E607-57EE-29B81BF5AA8E}"/>
              </a:ext>
            </a:extLst>
          </p:cNvPr>
          <p:cNvGrpSpPr/>
          <p:nvPr/>
        </p:nvGrpSpPr>
        <p:grpSpPr>
          <a:xfrm>
            <a:off x="10282421" y="-5118340"/>
            <a:ext cx="17684996" cy="7330371"/>
            <a:chOff x="0" y="0"/>
            <a:chExt cx="980466" cy="406400"/>
          </a:xfrm>
        </p:grpSpPr>
        <p:sp>
          <p:nvSpPr>
            <p:cNvPr id="8" name="Freeform 8">
              <a:extLst>
                <a:ext uri="{FF2B5EF4-FFF2-40B4-BE49-F238E27FC236}">
                  <a16:creationId xmlns:a16="http://schemas.microsoft.com/office/drawing/2014/main" id="{A0EC971E-5811-7400-353E-2DEFDC29C325}"/>
                </a:ext>
              </a:extLst>
            </p:cNvPr>
            <p:cNvSpPr/>
            <p:nvPr/>
          </p:nvSpPr>
          <p:spPr>
            <a:xfrm>
              <a:off x="0" y="0"/>
              <a:ext cx="980466" cy="406400"/>
            </a:xfrm>
            <a:custGeom>
              <a:avLst/>
              <a:gdLst/>
              <a:ahLst/>
              <a:cxnLst/>
              <a:rect l="l" t="t" r="r" b="b"/>
              <a:pathLst>
                <a:path w="980466" h="406400">
                  <a:moveTo>
                    <a:pt x="777266" y="0"/>
                  </a:moveTo>
                  <a:cubicBezTo>
                    <a:pt x="889491" y="0"/>
                    <a:pt x="980466" y="90976"/>
                    <a:pt x="980466" y="203200"/>
                  </a:cubicBezTo>
                  <a:cubicBezTo>
                    <a:pt x="980466" y="315424"/>
                    <a:pt x="889491" y="406400"/>
                    <a:pt x="777266" y="406400"/>
                  </a:cubicBezTo>
                  <a:lnTo>
                    <a:pt x="203200" y="406400"/>
                  </a:lnTo>
                  <a:cubicBezTo>
                    <a:pt x="90976" y="406400"/>
                    <a:pt x="0" y="315424"/>
                    <a:pt x="0" y="203200"/>
                  </a:cubicBezTo>
                  <a:cubicBezTo>
                    <a:pt x="0" y="90976"/>
                    <a:pt x="90976" y="0"/>
                    <a:pt x="203200" y="0"/>
                  </a:cubicBezTo>
                  <a:close/>
                </a:path>
              </a:pathLst>
            </a:custGeom>
            <a:solidFill>
              <a:srgbClr val="DC661F"/>
            </a:solidFill>
          </p:spPr>
          <p:txBody>
            <a:bodyPr/>
            <a:lstStyle/>
            <a:p>
              <a:endParaRPr lang="vi-VN"/>
            </a:p>
          </p:txBody>
        </p:sp>
        <p:sp>
          <p:nvSpPr>
            <p:cNvPr id="9" name="TextBox 9">
              <a:extLst>
                <a:ext uri="{FF2B5EF4-FFF2-40B4-BE49-F238E27FC236}">
                  <a16:creationId xmlns:a16="http://schemas.microsoft.com/office/drawing/2014/main" id="{15763258-A2DB-CB88-869D-0197C05FFB9A}"/>
                </a:ext>
              </a:extLst>
            </p:cNvPr>
            <p:cNvSpPr txBox="1"/>
            <p:nvPr/>
          </p:nvSpPr>
          <p:spPr>
            <a:xfrm>
              <a:off x="0" y="-66675"/>
              <a:ext cx="980466" cy="473075"/>
            </a:xfrm>
            <a:prstGeom prst="rect">
              <a:avLst/>
            </a:prstGeom>
          </p:spPr>
          <p:txBody>
            <a:bodyPr lIns="50800" tIns="50800" rIns="50800" bIns="50800" rtlCol="0" anchor="ctr"/>
            <a:lstStyle/>
            <a:p>
              <a:pPr algn="ctr">
                <a:lnSpc>
                  <a:spcPts val="3079"/>
                </a:lnSpc>
              </a:pPr>
              <a:endParaRPr/>
            </a:p>
          </p:txBody>
        </p:sp>
      </p:grpSp>
      <p:sp>
        <p:nvSpPr>
          <p:cNvPr id="10" name="Freeform 10">
            <a:extLst>
              <a:ext uri="{FF2B5EF4-FFF2-40B4-BE49-F238E27FC236}">
                <a16:creationId xmlns:a16="http://schemas.microsoft.com/office/drawing/2014/main" id="{3AA5FA49-95B6-3FDA-4D0A-E49396FF5393}"/>
              </a:ext>
            </a:extLst>
          </p:cNvPr>
          <p:cNvSpPr/>
          <p:nvPr/>
        </p:nvSpPr>
        <p:spPr>
          <a:xfrm>
            <a:off x="9035552" y="-111462"/>
            <a:ext cx="8274851" cy="5808946"/>
          </a:xfrm>
          <a:custGeom>
            <a:avLst/>
            <a:gdLst/>
            <a:ahLst/>
            <a:cxnLst/>
            <a:rect l="l" t="t" r="r" b="b"/>
            <a:pathLst>
              <a:path w="8274851" h="5808946">
                <a:moveTo>
                  <a:pt x="0" y="0"/>
                </a:moveTo>
                <a:lnTo>
                  <a:pt x="8274852" y="0"/>
                </a:lnTo>
                <a:lnTo>
                  <a:pt x="8274852" y="5808946"/>
                </a:lnTo>
                <a:lnTo>
                  <a:pt x="0" y="58089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11" name="Group 11">
            <a:extLst>
              <a:ext uri="{FF2B5EF4-FFF2-40B4-BE49-F238E27FC236}">
                <a16:creationId xmlns:a16="http://schemas.microsoft.com/office/drawing/2014/main" id="{7ED4A7D8-8035-5BD3-9FFA-5ADB56F8204B}"/>
              </a:ext>
            </a:extLst>
          </p:cNvPr>
          <p:cNvGrpSpPr/>
          <p:nvPr/>
        </p:nvGrpSpPr>
        <p:grpSpPr>
          <a:xfrm rot="-5400000">
            <a:off x="16632356" y="8965172"/>
            <a:ext cx="476333" cy="586256"/>
            <a:chOff x="0" y="0"/>
            <a:chExt cx="660400" cy="812800"/>
          </a:xfrm>
        </p:grpSpPr>
        <p:sp>
          <p:nvSpPr>
            <p:cNvPr id="12" name="Freeform 12">
              <a:extLst>
                <a:ext uri="{FF2B5EF4-FFF2-40B4-BE49-F238E27FC236}">
                  <a16:creationId xmlns:a16="http://schemas.microsoft.com/office/drawing/2014/main" id="{E6311B12-3E64-0FCB-9E83-165EC7A17326}"/>
                </a:ext>
              </a:extLst>
            </p:cNvPr>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7B3911"/>
            </a:solidFill>
          </p:spPr>
          <p:txBody>
            <a:bodyPr/>
            <a:lstStyle/>
            <a:p>
              <a:endParaRPr lang="vi-VN"/>
            </a:p>
          </p:txBody>
        </p:sp>
        <p:sp>
          <p:nvSpPr>
            <p:cNvPr id="13" name="TextBox 13">
              <a:extLst>
                <a:ext uri="{FF2B5EF4-FFF2-40B4-BE49-F238E27FC236}">
                  <a16:creationId xmlns:a16="http://schemas.microsoft.com/office/drawing/2014/main" id="{F4123CD2-1984-A738-FD07-A4FE1C89503C}"/>
                </a:ext>
              </a:extLst>
            </p:cNvPr>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grpSp>
        <p:nvGrpSpPr>
          <p:cNvPr id="14" name="Group 14">
            <a:extLst>
              <a:ext uri="{FF2B5EF4-FFF2-40B4-BE49-F238E27FC236}">
                <a16:creationId xmlns:a16="http://schemas.microsoft.com/office/drawing/2014/main" id="{98B13357-2F28-8AD9-CBA4-576101A0836E}"/>
              </a:ext>
            </a:extLst>
          </p:cNvPr>
          <p:cNvGrpSpPr/>
          <p:nvPr/>
        </p:nvGrpSpPr>
        <p:grpSpPr>
          <a:xfrm rot="5400000">
            <a:off x="15812273" y="8965172"/>
            <a:ext cx="476333" cy="586256"/>
            <a:chOff x="0" y="0"/>
            <a:chExt cx="660400" cy="812800"/>
          </a:xfrm>
        </p:grpSpPr>
        <p:sp>
          <p:nvSpPr>
            <p:cNvPr id="15" name="Freeform 15">
              <a:extLst>
                <a:ext uri="{FF2B5EF4-FFF2-40B4-BE49-F238E27FC236}">
                  <a16:creationId xmlns:a16="http://schemas.microsoft.com/office/drawing/2014/main" id="{9851E76D-3100-F110-BB6F-0504C9B47082}"/>
                </a:ext>
              </a:extLst>
            </p:cNvPr>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7B3911"/>
            </a:solidFill>
          </p:spPr>
          <p:txBody>
            <a:bodyPr/>
            <a:lstStyle/>
            <a:p>
              <a:endParaRPr lang="vi-VN"/>
            </a:p>
          </p:txBody>
        </p:sp>
        <p:sp>
          <p:nvSpPr>
            <p:cNvPr id="16" name="TextBox 16">
              <a:extLst>
                <a:ext uri="{FF2B5EF4-FFF2-40B4-BE49-F238E27FC236}">
                  <a16:creationId xmlns:a16="http://schemas.microsoft.com/office/drawing/2014/main" id="{DF6A3529-7008-37C2-5D88-234154C5BA47}"/>
                </a:ext>
              </a:extLst>
            </p:cNvPr>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sp>
        <p:nvSpPr>
          <p:cNvPr id="17" name="Freeform 17">
            <a:extLst>
              <a:ext uri="{FF2B5EF4-FFF2-40B4-BE49-F238E27FC236}">
                <a16:creationId xmlns:a16="http://schemas.microsoft.com/office/drawing/2014/main" id="{1A9FA787-26C5-07D3-CF89-0CC1681601CF}"/>
              </a:ext>
            </a:extLst>
          </p:cNvPr>
          <p:cNvSpPr/>
          <p:nvPr/>
        </p:nvSpPr>
        <p:spPr>
          <a:xfrm rot="2700000">
            <a:off x="16743596" y="9159391"/>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18" name="Freeform 18">
            <a:extLst>
              <a:ext uri="{FF2B5EF4-FFF2-40B4-BE49-F238E27FC236}">
                <a16:creationId xmlns:a16="http://schemas.microsoft.com/office/drawing/2014/main" id="{BF856CEF-9711-0606-2915-E4AF4DFA6268}"/>
              </a:ext>
            </a:extLst>
          </p:cNvPr>
          <p:cNvSpPr/>
          <p:nvPr/>
        </p:nvSpPr>
        <p:spPr>
          <a:xfrm rot="-8100000">
            <a:off x="15977806" y="9157648"/>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21" name="TextBox 21">
            <a:extLst>
              <a:ext uri="{FF2B5EF4-FFF2-40B4-BE49-F238E27FC236}">
                <a16:creationId xmlns:a16="http://schemas.microsoft.com/office/drawing/2014/main" id="{38E2AE52-F98F-DE4E-B242-9704B726BDC8}"/>
              </a:ext>
            </a:extLst>
          </p:cNvPr>
          <p:cNvSpPr txBox="1"/>
          <p:nvPr/>
        </p:nvSpPr>
        <p:spPr>
          <a:xfrm>
            <a:off x="1436705" y="906067"/>
            <a:ext cx="7564460" cy="1090042"/>
          </a:xfrm>
          <a:prstGeom prst="rect">
            <a:avLst/>
          </a:prstGeom>
        </p:spPr>
        <p:txBody>
          <a:bodyPr lIns="0" tIns="0" rIns="0" bIns="0" rtlCol="0" anchor="t">
            <a:spAutoFit/>
          </a:bodyPr>
          <a:lstStyle/>
          <a:p>
            <a:pPr algn="l">
              <a:lnSpc>
                <a:spcPts val="8469"/>
              </a:lnSpc>
            </a:pPr>
            <a:r>
              <a:rPr lang="en-US" sz="7177">
                <a:solidFill>
                  <a:srgbClr val="7B3911"/>
                </a:solidFill>
                <a:latin typeface="Norwester"/>
                <a:ea typeface="Norwester"/>
                <a:cs typeface="Norwester"/>
                <a:sym typeface="Norwester"/>
              </a:rPr>
              <a:t>4) Demo trang wed</a:t>
            </a:r>
          </a:p>
        </p:txBody>
      </p:sp>
      <p:sp>
        <p:nvSpPr>
          <p:cNvPr id="24" name="TextBox 26">
            <a:extLst>
              <a:ext uri="{FF2B5EF4-FFF2-40B4-BE49-F238E27FC236}">
                <a16:creationId xmlns:a16="http://schemas.microsoft.com/office/drawing/2014/main" id="{61156FA5-4274-38F4-206F-772E9D38041C}"/>
              </a:ext>
            </a:extLst>
          </p:cNvPr>
          <p:cNvSpPr txBox="1"/>
          <p:nvPr/>
        </p:nvSpPr>
        <p:spPr>
          <a:xfrm>
            <a:off x="1549000" y="2212031"/>
            <a:ext cx="8509400" cy="467436"/>
          </a:xfrm>
          <a:prstGeom prst="rect">
            <a:avLst/>
          </a:prstGeom>
        </p:spPr>
        <p:txBody>
          <a:bodyPr wrap="square" lIns="0" tIns="0" rIns="0" bIns="0" rtlCol="0" anchor="t">
            <a:spAutoFit/>
          </a:bodyPr>
          <a:lstStyle/>
          <a:p>
            <a:pPr algn="l">
              <a:lnSpc>
                <a:spcPts val="3079"/>
              </a:lnSpc>
            </a:pPr>
            <a:r>
              <a:rPr lang="en-US" sz="5000" b="1">
                <a:solidFill>
                  <a:srgbClr val="7B3911"/>
                </a:solidFill>
                <a:latin typeface="Telegraf Bold"/>
                <a:ea typeface="Telegraf Bold"/>
                <a:cs typeface="Telegraf Bold"/>
                <a:sym typeface="Telegraf Bold"/>
              </a:rPr>
              <a:t>4.15) Quản Lý Đơn hàng</a:t>
            </a:r>
          </a:p>
        </p:txBody>
      </p:sp>
      <p:pic>
        <p:nvPicPr>
          <p:cNvPr id="20" name="Hình ảnh 19" descr="Ảnh có chứa văn bản, ảnh chụp màn hình, số, hàng&#10;&#10;Mô tả được tạo tự động">
            <a:extLst>
              <a:ext uri="{FF2B5EF4-FFF2-40B4-BE49-F238E27FC236}">
                <a16:creationId xmlns:a16="http://schemas.microsoft.com/office/drawing/2014/main" id="{01FE5CB2-80B8-E2AC-649B-4FDE3909B2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53429" y="2793011"/>
            <a:ext cx="13040299" cy="6563058"/>
          </a:xfrm>
          <a:prstGeom prst="rect">
            <a:avLst/>
          </a:prstGeom>
        </p:spPr>
      </p:pic>
    </p:spTree>
    <p:extLst>
      <p:ext uri="{BB962C8B-B14F-4D97-AF65-F5344CB8AC3E}">
        <p14:creationId xmlns:p14="http://schemas.microsoft.com/office/powerpoint/2010/main" val="3460120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DC661F"/>
        </a:solidFill>
        <a:effectLst/>
      </p:bgPr>
    </p:bg>
    <p:spTree>
      <p:nvGrpSpPr>
        <p:cNvPr id="1" name="">
          <a:extLst>
            <a:ext uri="{FF2B5EF4-FFF2-40B4-BE49-F238E27FC236}">
              <a16:creationId xmlns:a16="http://schemas.microsoft.com/office/drawing/2014/main" id="{EAD8D316-E1E1-12D3-993A-51AAEA24A3F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D7B14F1-95DF-48D1-8CDE-B11BBE2A1EAC}"/>
              </a:ext>
            </a:extLst>
          </p:cNvPr>
          <p:cNvSpPr/>
          <p:nvPr/>
        </p:nvSpPr>
        <p:spPr>
          <a:xfrm>
            <a:off x="-1143066" y="-4932007"/>
            <a:ext cx="20362573" cy="20362573"/>
          </a:xfrm>
          <a:custGeom>
            <a:avLst/>
            <a:gdLst/>
            <a:ahLst/>
            <a:cxnLst/>
            <a:rect l="l" t="t" r="r" b="b"/>
            <a:pathLst>
              <a:path w="20362573" h="20362573">
                <a:moveTo>
                  <a:pt x="0" y="0"/>
                </a:moveTo>
                <a:lnTo>
                  <a:pt x="20362573" y="0"/>
                </a:lnTo>
                <a:lnTo>
                  <a:pt x="20362573" y="20362573"/>
                </a:lnTo>
                <a:lnTo>
                  <a:pt x="0" y="203625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a:extLst>
              <a:ext uri="{FF2B5EF4-FFF2-40B4-BE49-F238E27FC236}">
                <a16:creationId xmlns:a16="http://schemas.microsoft.com/office/drawing/2014/main" id="{1648BC8F-C21D-DAA9-404D-0019E797773C}"/>
              </a:ext>
            </a:extLst>
          </p:cNvPr>
          <p:cNvSpPr/>
          <p:nvPr/>
        </p:nvSpPr>
        <p:spPr>
          <a:xfrm>
            <a:off x="1706224" y="1183571"/>
            <a:ext cx="546684" cy="548679"/>
          </a:xfrm>
          <a:custGeom>
            <a:avLst/>
            <a:gdLst/>
            <a:ahLst/>
            <a:cxnLst/>
            <a:rect l="l" t="t" r="r" b="b"/>
            <a:pathLst>
              <a:path w="546684" h="548679">
                <a:moveTo>
                  <a:pt x="0" y="0"/>
                </a:moveTo>
                <a:lnTo>
                  <a:pt x="546683" y="0"/>
                </a:lnTo>
                <a:lnTo>
                  <a:pt x="546683" y="548680"/>
                </a:lnTo>
                <a:lnTo>
                  <a:pt x="0" y="5486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4" name="Freeform 4">
            <a:extLst>
              <a:ext uri="{FF2B5EF4-FFF2-40B4-BE49-F238E27FC236}">
                <a16:creationId xmlns:a16="http://schemas.microsoft.com/office/drawing/2014/main" id="{8FD8AEE0-32CE-E6AA-97CE-712C5E637F4C}"/>
              </a:ext>
            </a:extLst>
          </p:cNvPr>
          <p:cNvSpPr/>
          <p:nvPr/>
        </p:nvSpPr>
        <p:spPr>
          <a:xfrm>
            <a:off x="-422552" y="0"/>
            <a:ext cx="6217889" cy="6440628"/>
          </a:xfrm>
          <a:custGeom>
            <a:avLst/>
            <a:gdLst/>
            <a:ahLst/>
            <a:cxnLst/>
            <a:rect l="l" t="t" r="r" b="b"/>
            <a:pathLst>
              <a:path w="6217889" h="6440628">
                <a:moveTo>
                  <a:pt x="0" y="0"/>
                </a:moveTo>
                <a:lnTo>
                  <a:pt x="6217890" y="0"/>
                </a:lnTo>
                <a:lnTo>
                  <a:pt x="6217890" y="6440628"/>
                </a:lnTo>
                <a:lnTo>
                  <a:pt x="0" y="6440628"/>
                </a:lnTo>
                <a:lnTo>
                  <a:pt x="0" y="0"/>
                </a:lnTo>
                <a:close/>
              </a:path>
            </a:pathLst>
          </a:custGeom>
          <a:blipFill>
            <a:blip r:embed="rId6"/>
            <a:stretch>
              <a:fillRect/>
            </a:stretch>
          </a:blipFill>
        </p:spPr>
        <p:txBody>
          <a:bodyPr/>
          <a:lstStyle/>
          <a:p>
            <a:endParaRPr lang="vi-VN"/>
          </a:p>
        </p:txBody>
      </p:sp>
      <p:sp>
        <p:nvSpPr>
          <p:cNvPr id="12" name="TextBox 12">
            <a:extLst>
              <a:ext uri="{FF2B5EF4-FFF2-40B4-BE49-F238E27FC236}">
                <a16:creationId xmlns:a16="http://schemas.microsoft.com/office/drawing/2014/main" id="{193EE7E9-302F-36BD-D4A5-61159B38D31D}"/>
              </a:ext>
            </a:extLst>
          </p:cNvPr>
          <p:cNvSpPr txBox="1"/>
          <p:nvPr/>
        </p:nvSpPr>
        <p:spPr>
          <a:xfrm>
            <a:off x="6719316" y="666618"/>
            <a:ext cx="7537291" cy="1090042"/>
          </a:xfrm>
          <a:prstGeom prst="rect">
            <a:avLst/>
          </a:prstGeom>
        </p:spPr>
        <p:txBody>
          <a:bodyPr lIns="0" tIns="0" rIns="0" bIns="0" rtlCol="0" anchor="t">
            <a:spAutoFit/>
          </a:bodyPr>
          <a:lstStyle/>
          <a:p>
            <a:pPr algn="l">
              <a:lnSpc>
                <a:spcPts val="8469"/>
              </a:lnSpc>
            </a:pPr>
            <a:r>
              <a:rPr lang="en-US" sz="7177" dirty="0">
                <a:solidFill>
                  <a:srgbClr val="F6F6E9"/>
                </a:solidFill>
                <a:latin typeface="Norwester"/>
                <a:ea typeface="Norwester"/>
                <a:cs typeface="Norwester"/>
                <a:sym typeface="Norwester"/>
              </a:rPr>
              <a:t>4)Demo </a:t>
            </a:r>
            <a:r>
              <a:rPr lang="en-US" sz="7177" dirty="0" err="1">
                <a:solidFill>
                  <a:srgbClr val="F6F6E9"/>
                </a:solidFill>
                <a:latin typeface="Norwester"/>
                <a:ea typeface="Norwester"/>
                <a:cs typeface="Norwester"/>
                <a:sym typeface="Norwester"/>
              </a:rPr>
              <a:t>trang</a:t>
            </a:r>
            <a:r>
              <a:rPr lang="en-US" sz="7177" dirty="0">
                <a:solidFill>
                  <a:srgbClr val="F6F6E9"/>
                </a:solidFill>
                <a:latin typeface="Norwester"/>
                <a:ea typeface="Norwester"/>
                <a:cs typeface="Norwester"/>
                <a:sym typeface="Norwester"/>
              </a:rPr>
              <a:t> wed</a:t>
            </a:r>
          </a:p>
        </p:txBody>
      </p:sp>
      <p:sp>
        <p:nvSpPr>
          <p:cNvPr id="5" name="TextBox 12">
            <a:extLst>
              <a:ext uri="{FF2B5EF4-FFF2-40B4-BE49-F238E27FC236}">
                <a16:creationId xmlns:a16="http://schemas.microsoft.com/office/drawing/2014/main" id="{6251B115-3AA4-821E-1661-7E1B4DBF60F6}"/>
              </a:ext>
            </a:extLst>
          </p:cNvPr>
          <p:cNvSpPr txBox="1"/>
          <p:nvPr/>
        </p:nvSpPr>
        <p:spPr>
          <a:xfrm>
            <a:off x="7006790" y="1658834"/>
            <a:ext cx="8458200" cy="978217"/>
          </a:xfrm>
          <a:prstGeom prst="rect">
            <a:avLst/>
          </a:prstGeom>
        </p:spPr>
        <p:txBody>
          <a:bodyPr wrap="square" lIns="0" tIns="0" rIns="0" bIns="0" rtlCol="0" anchor="t">
            <a:spAutoFit/>
          </a:bodyPr>
          <a:lstStyle/>
          <a:p>
            <a:pPr algn="l">
              <a:lnSpc>
                <a:spcPts val="8469"/>
              </a:lnSpc>
            </a:pPr>
            <a:r>
              <a:rPr lang="en-US" sz="5000">
                <a:solidFill>
                  <a:srgbClr val="F6F6E9"/>
                </a:solidFill>
                <a:latin typeface="Norwester"/>
                <a:ea typeface="Norwester"/>
                <a:cs typeface="Norwester"/>
                <a:sym typeface="Norwester"/>
              </a:rPr>
              <a:t>4.16) Quản Lý Đơn Hàng</a:t>
            </a:r>
          </a:p>
        </p:txBody>
      </p:sp>
      <p:pic>
        <p:nvPicPr>
          <p:cNvPr id="10" name="Hình ảnh 9" descr="Ảnh có chứa văn bản, Phông chữ, số, hàng&#10;&#10;Mô tả được tạo tự động">
            <a:extLst>
              <a:ext uri="{FF2B5EF4-FFF2-40B4-BE49-F238E27FC236}">
                <a16:creationId xmlns:a16="http://schemas.microsoft.com/office/drawing/2014/main" id="{3B2F3979-C0ED-CBD9-20D9-6746ABE2E1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24600" y="2831042"/>
            <a:ext cx="10519611" cy="5797124"/>
          </a:xfrm>
          <a:prstGeom prst="rect">
            <a:avLst/>
          </a:prstGeom>
        </p:spPr>
      </p:pic>
    </p:spTree>
    <p:extLst>
      <p:ext uri="{BB962C8B-B14F-4D97-AF65-F5344CB8AC3E}">
        <p14:creationId xmlns:p14="http://schemas.microsoft.com/office/powerpoint/2010/main" val="1698529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6F6E9"/>
        </a:solidFill>
        <a:effectLst/>
      </p:bgPr>
    </p:bg>
    <p:spTree>
      <p:nvGrpSpPr>
        <p:cNvPr id="1" name="">
          <a:extLst>
            <a:ext uri="{FF2B5EF4-FFF2-40B4-BE49-F238E27FC236}">
              <a16:creationId xmlns:a16="http://schemas.microsoft.com/office/drawing/2014/main" id="{2AD73075-1400-092A-38FF-A304ABCFF48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506FE58-6A73-F06F-EF87-BBAC32DA6890}"/>
              </a:ext>
            </a:extLst>
          </p:cNvPr>
          <p:cNvSpPr/>
          <p:nvPr/>
        </p:nvSpPr>
        <p:spPr>
          <a:xfrm>
            <a:off x="-177053" y="-4932007"/>
            <a:ext cx="18742642" cy="18742642"/>
          </a:xfrm>
          <a:custGeom>
            <a:avLst/>
            <a:gdLst/>
            <a:ahLst/>
            <a:cxnLst/>
            <a:rect l="l" t="t" r="r" b="b"/>
            <a:pathLst>
              <a:path w="18742642" h="18742642">
                <a:moveTo>
                  <a:pt x="0" y="0"/>
                </a:moveTo>
                <a:lnTo>
                  <a:pt x="18742643" y="0"/>
                </a:lnTo>
                <a:lnTo>
                  <a:pt x="18742643" y="18742643"/>
                </a:lnTo>
                <a:lnTo>
                  <a:pt x="0" y="187426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grpSp>
        <p:nvGrpSpPr>
          <p:cNvPr id="4" name="Group 4">
            <a:extLst>
              <a:ext uri="{FF2B5EF4-FFF2-40B4-BE49-F238E27FC236}">
                <a16:creationId xmlns:a16="http://schemas.microsoft.com/office/drawing/2014/main" id="{6A8B3AAA-0BB4-2D5A-8573-16B1C86F99EA}"/>
              </a:ext>
            </a:extLst>
          </p:cNvPr>
          <p:cNvGrpSpPr/>
          <p:nvPr/>
        </p:nvGrpSpPr>
        <p:grpSpPr>
          <a:xfrm>
            <a:off x="9013197" y="5096164"/>
            <a:ext cx="15301663" cy="8533010"/>
            <a:chOff x="0" y="-66675"/>
            <a:chExt cx="848333" cy="473075"/>
          </a:xfrm>
        </p:grpSpPr>
        <p:sp>
          <p:nvSpPr>
            <p:cNvPr id="5" name="Freeform 5">
              <a:extLst>
                <a:ext uri="{FF2B5EF4-FFF2-40B4-BE49-F238E27FC236}">
                  <a16:creationId xmlns:a16="http://schemas.microsoft.com/office/drawing/2014/main" id="{96A5DFC7-8089-4BE5-51B4-79CAB8875A49}"/>
                </a:ext>
              </a:extLst>
            </p:cNvPr>
            <p:cNvSpPr/>
            <p:nvPr/>
          </p:nvSpPr>
          <p:spPr>
            <a:xfrm>
              <a:off x="35533"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DC661F"/>
            </a:solidFill>
          </p:spPr>
          <p:txBody>
            <a:bodyPr/>
            <a:lstStyle/>
            <a:p>
              <a:endParaRPr lang="vi-VN"/>
            </a:p>
          </p:txBody>
        </p:sp>
        <p:sp>
          <p:nvSpPr>
            <p:cNvPr id="6" name="TextBox 6">
              <a:extLst>
                <a:ext uri="{FF2B5EF4-FFF2-40B4-BE49-F238E27FC236}">
                  <a16:creationId xmlns:a16="http://schemas.microsoft.com/office/drawing/2014/main" id="{1C9AB6DE-5654-72FF-BA02-D5E532421D3F}"/>
                </a:ext>
              </a:extLst>
            </p:cNvPr>
            <p:cNvSpPr txBox="1"/>
            <p:nvPr/>
          </p:nvSpPr>
          <p:spPr>
            <a:xfrm>
              <a:off x="0" y="-66675"/>
              <a:ext cx="812800" cy="473075"/>
            </a:xfrm>
            <a:prstGeom prst="rect">
              <a:avLst/>
            </a:prstGeom>
          </p:spPr>
          <p:txBody>
            <a:bodyPr lIns="50800" tIns="50800" rIns="50800" bIns="50800" rtlCol="0" anchor="ctr"/>
            <a:lstStyle/>
            <a:p>
              <a:pPr algn="ctr">
                <a:lnSpc>
                  <a:spcPts val="3079"/>
                </a:lnSpc>
              </a:pPr>
              <a:endParaRPr/>
            </a:p>
          </p:txBody>
        </p:sp>
      </p:grpSp>
      <p:grpSp>
        <p:nvGrpSpPr>
          <p:cNvPr id="7" name="Group 7">
            <a:extLst>
              <a:ext uri="{FF2B5EF4-FFF2-40B4-BE49-F238E27FC236}">
                <a16:creationId xmlns:a16="http://schemas.microsoft.com/office/drawing/2014/main" id="{AEEE6D74-FDAD-4A5B-E633-2ECAF7F61266}"/>
              </a:ext>
            </a:extLst>
          </p:cNvPr>
          <p:cNvGrpSpPr/>
          <p:nvPr/>
        </p:nvGrpSpPr>
        <p:grpSpPr>
          <a:xfrm>
            <a:off x="10282421" y="-5118340"/>
            <a:ext cx="17684996" cy="7330371"/>
            <a:chOff x="0" y="0"/>
            <a:chExt cx="980466" cy="406400"/>
          </a:xfrm>
        </p:grpSpPr>
        <p:sp>
          <p:nvSpPr>
            <p:cNvPr id="8" name="Freeform 8">
              <a:extLst>
                <a:ext uri="{FF2B5EF4-FFF2-40B4-BE49-F238E27FC236}">
                  <a16:creationId xmlns:a16="http://schemas.microsoft.com/office/drawing/2014/main" id="{B0B5CB3D-8653-614B-D60D-C61CD24CA9A5}"/>
                </a:ext>
              </a:extLst>
            </p:cNvPr>
            <p:cNvSpPr/>
            <p:nvPr/>
          </p:nvSpPr>
          <p:spPr>
            <a:xfrm>
              <a:off x="0" y="0"/>
              <a:ext cx="980466" cy="406400"/>
            </a:xfrm>
            <a:custGeom>
              <a:avLst/>
              <a:gdLst/>
              <a:ahLst/>
              <a:cxnLst/>
              <a:rect l="l" t="t" r="r" b="b"/>
              <a:pathLst>
                <a:path w="980466" h="406400">
                  <a:moveTo>
                    <a:pt x="777266" y="0"/>
                  </a:moveTo>
                  <a:cubicBezTo>
                    <a:pt x="889491" y="0"/>
                    <a:pt x="980466" y="90976"/>
                    <a:pt x="980466" y="203200"/>
                  </a:cubicBezTo>
                  <a:cubicBezTo>
                    <a:pt x="980466" y="315424"/>
                    <a:pt x="889491" y="406400"/>
                    <a:pt x="777266" y="406400"/>
                  </a:cubicBezTo>
                  <a:lnTo>
                    <a:pt x="203200" y="406400"/>
                  </a:lnTo>
                  <a:cubicBezTo>
                    <a:pt x="90976" y="406400"/>
                    <a:pt x="0" y="315424"/>
                    <a:pt x="0" y="203200"/>
                  </a:cubicBezTo>
                  <a:cubicBezTo>
                    <a:pt x="0" y="90976"/>
                    <a:pt x="90976" y="0"/>
                    <a:pt x="203200" y="0"/>
                  </a:cubicBezTo>
                  <a:close/>
                </a:path>
              </a:pathLst>
            </a:custGeom>
            <a:solidFill>
              <a:srgbClr val="DC661F"/>
            </a:solidFill>
          </p:spPr>
          <p:txBody>
            <a:bodyPr/>
            <a:lstStyle/>
            <a:p>
              <a:endParaRPr lang="vi-VN"/>
            </a:p>
          </p:txBody>
        </p:sp>
        <p:sp>
          <p:nvSpPr>
            <p:cNvPr id="9" name="TextBox 9">
              <a:extLst>
                <a:ext uri="{FF2B5EF4-FFF2-40B4-BE49-F238E27FC236}">
                  <a16:creationId xmlns:a16="http://schemas.microsoft.com/office/drawing/2014/main" id="{C801DC4B-EFCA-E48E-CE17-921BD4CE26A3}"/>
                </a:ext>
              </a:extLst>
            </p:cNvPr>
            <p:cNvSpPr txBox="1"/>
            <p:nvPr/>
          </p:nvSpPr>
          <p:spPr>
            <a:xfrm>
              <a:off x="0" y="-66675"/>
              <a:ext cx="980466" cy="473075"/>
            </a:xfrm>
            <a:prstGeom prst="rect">
              <a:avLst/>
            </a:prstGeom>
          </p:spPr>
          <p:txBody>
            <a:bodyPr lIns="50800" tIns="50800" rIns="50800" bIns="50800" rtlCol="0" anchor="ctr"/>
            <a:lstStyle/>
            <a:p>
              <a:pPr algn="ctr">
                <a:lnSpc>
                  <a:spcPts val="3079"/>
                </a:lnSpc>
              </a:pPr>
              <a:endParaRPr/>
            </a:p>
          </p:txBody>
        </p:sp>
      </p:grpSp>
      <p:sp>
        <p:nvSpPr>
          <p:cNvPr id="10" name="Freeform 10">
            <a:extLst>
              <a:ext uri="{FF2B5EF4-FFF2-40B4-BE49-F238E27FC236}">
                <a16:creationId xmlns:a16="http://schemas.microsoft.com/office/drawing/2014/main" id="{D9D2AA45-EF13-350A-5A6A-3DD9187095B0}"/>
              </a:ext>
            </a:extLst>
          </p:cNvPr>
          <p:cNvSpPr/>
          <p:nvPr/>
        </p:nvSpPr>
        <p:spPr>
          <a:xfrm>
            <a:off x="10948799" y="-180490"/>
            <a:ext cx="8274851" cy="5808946"/>
          </a:xfrm>
          <a:custGeom>
            <a:avLst/>
            <a:gdLst/>
            <a:ahLst/>
            <a:cxnLst/>
            <a:rect l="l" t="t" r="r" b="b"/>
            <a:pathLst>
              <a:path w="8274851" h="5808946">
                <a:moveTo>
                  <a:pt x="0" y="0"/>
                </a:moveTo>
                <a:lnTo>
                  <a:pt x="8274852" y="0"/>
                </a:lnTo>
                <a:lnTo>
                  <a:pt x="8274852" y="5808946"/>
                </a:lnTo>
                <a:lnTo>
                  <a:pt x="0" y="58089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11" name="Group 11">
            <a:extLst>
              <a:ext uri="{FF2B5EF4-FFF2-40B4-BE49-F238E27FC236}">
                <a16:creationId xmlns:a16="http://schemas.microsoft.com/office/drawing/2014/main" id="{083AA2AA-6452-1754-7097-96DB664865E3}"/>
              </a:ext>
            </a:extLst>
          </p:cNvPr>
          <p:cNvGrpSpPr/>
          <p:nvPr/>
        </p:nvGrpSpPr>
        <p:grpSpPr>
          <a:xfrm rot="-5400000">
            <a:off x="16632356" y="8965172"/>
            <a:ext cx="476333" cy="586256"/>
            <a:chOff x="0" y="0"/>
            <a:chExt cx="660400" cy="812800"/>
          </a:xfrm>
        </p:grpSpPr>
        <p:sp>
          <p:nvSpPr>
            <p:cNvPr id="12" name="Freeform 12">
              <a:extLst>
                <a:ext uri="{FF2B5EF4-FFF2-40B4-BE49-F238E27FC236}">
                  <a16:creationId xmlns:a16="http://schemas.microsoft.com/office/drawing/2014/main" id="{9B313D51-509E-7E32-C45D-DAF488EB770D}"/>
                </a:ext>
              </a:extLst>
            </p:cNvPr>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7B3911"/>
            </a:solidFill>
          </p:spPr>
          <p:txBody>
            <a:bodyPr/>
            <a:lstStyle/>
            <a:p>
              <a:endParaRPr lang="vi-VN"/>
            </a:p>
          </p:txBody>
        </p:sp>
        <p:sp>
          <p:nvSpPr>
            <p:cNvPr id="13" name="TextBox 13">
              <a:extLst>
                <a:ext uri="{FF2B5EF4-FFF2-40B4-BE49-F238E27FC236}">
                  <a16:creationId xmlns:a16="http://schemas.microsoft.com/office/drawing/2014/main" id="{8E9D5D7C-893F-09E8-FA33-F920CA039CE4}"/>
                </a:ext>
              </a:extLst>
            </p:cNvPr>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grpSp>
        <p:nvGrpSpPr>
          <p:cNvPr id="14" name="Group 14">
            <a:extLst>
              <a:ext uri="{FF2B5EF4-FFF2-40B4-BE49-F238E27FC236}">
                <a16:creationId xmlns:a16="http://schemas.microsoft.com/office/drawing/2014/main" id="{6B756978-7061-6126-EC0A-1C6DF4CA38F9}"/>
              </a:ext>
            </a:extLst>
          </p:cNvPr>
          <p:cNvGrpSpPr/>
          <p:nvPr/>
        </p:nvGrpSpPr>
        <p:grpSpPr>
          <a:xfrm rot="5400000">
            <a:off x="15812273" y="8965172"/>
            <a:ext cx="476333" cy="586256"/>
            <a:chOff x="0" y="0"/>
            <a:chExt cx="660400" cy="812800"/>
          </a:xfrm>
        </p:grpSpPr>
        <p:sp>
          <p:nvSpPr>
            <p:cNvPr id="15" name="Freeform 15">
              <a:extLst>
                <a:ext uri="{FF2B5EF4-FFF2-40B4-BE49-F238E27FC236}">
                  <a16:creationId xmlns:a16="http://schemas.microsoft.com/office/drawing/2014/main" id="{D950ED4D-7C56-EB78-8573-063F699F95DA}"/>
                </a:ext>
              </a:extLst>
            </p:cNvPr>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7B3911"/>
            </a:solidFill>
          </p:spPr>
          <p:txBody>
            <a:bodyPr/>
            <a:lstStyle/>
            <a:p>
              <a:endParaRPr lang="vi-VN"/>
            </a:p>
          </p:txBody>
        </p:sp>
        <p:sp>
          <p:nvSpPr>
            <p:cNvPr id="16" name="TextBox 16">
              <a:extLst>
                <a:ext uri="{FF2B5EF4-FFF2-40B4-BE49-F238E27FC236}">
                  <a16:creationId xmlns:a16="http://schemas.microsoft.com/office/drawing/2014/main" id="{6CC3CB17-7CE6-A654-A8E0-403E55C75348}"/>
                </a:ext>
              </a:extLst>
            </p:cNvPr>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sp>
        <p:nvSpPr>
          <p:cNvPr id="17" name="Freeform 17">
            <a:extLst>
              <a:ext uri="{FF2B5EF4-FFF2-40B4-BE49-F238E27FC236}">
                <a16:creationId xmlns:a16="http://schemas.microsoft.com/office/drawing/2014/main" id="{CC4986C2-6079-146C-C69E-61C93920B1A7}"/>
              </a:ext>
            </a:extLst>
          </p:cNvPr>
          <p:cNvSpPr/>
          <p:nvPr/>
        </p:nvSpPr>
        <p:spPr>
          <a:xfrm rot="2700000">
            <a:off x="16743596" y="9159391"/>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18" name="Freeform 18">
            <a:extLst>
              <a:ext uri="{FF2B5EF4-FFF2-40B4-BE49-F238E27FC236}">
                <a16:creationId xmlns:a16="http://schemas.microsoft.com/office/drawing/2014/main" id="{E7D33092-4C4F-4764-0EA1-976AD07920CF}"/>
              </a:ext>
            </a:extLst>
          </p:cNvPr>
          <p:cNvSpPr/>
          <p:nvPr/>
        </p:nvSpPr>
        <p:spPr>
          <a:xfrm rot="-8100000">
            <a:off x="15977806" y="9157648"/>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21" name="TextBox 21">
            <a:extLst>
              <a:ext uri="{FF2B5EF4-FFF2-40B4-BE49-F238E27FC236}">
                <a16:creationId xmlns:a16="http://schemas.microsoft.com/office/drawing/2014/main" id="{6A2F326B-2BBC-F38B-C565-C7B32386201E}"/>
              </a:ext>
            </a:extLst>
          </p:cNvPr>
          <p:cNvSpPr txBox="1"/>
          <p:nvPr/>
        </p:nvSpPr>
        <p:spPr>
          <a:xfrm>
            <a:off x="1436705" y="906067"/>
            <a:ext cx="7564460" cy="1090042"/>
          </a:xfrm>
          <a:prstGeom prst="rect">
            <a:avLst/>
          </a:prstGeom>
        </p:spPr>
        <p:txBody>
          <a:bodyPr lIns="0" tIns="0" rIns="0" bIns="0" rtlCol="0" anchor="t">
            <a:spAutoFit/>
          </a:bodyPr>
          <a:lstStyle/>
          <a:p>
            <a:pPr algn="l">
              <a:lnSpc>
                <a:spcPts val="8469"/>
              </a:lnSpc>
            </a:pPr>
            <a:r>
              <a:rPr lang="en-US" sz="7177">
                <a:solidFill>
                  <a:srgbClr val="7B3911"/>
                </a:solidFill>
                <a:latin typeface="Norwester"/>
                <a:ea typeface="Norwester"/>
                <a:cs typeface="Norwester"/>
                <a:sym typeface="Norwester"/>
              </a:rPr>
              <a:t>4) Demo trang wed</a:t>
            </a:r>
          </a:p>
        </p:txBody>
      </p:sp>
      <p:sp>
        <p:nvSpPr>
          <p:cNvPr id="24" name="TextBox 26">
            <a:extLst>
              <a:ext uri="{FF2B5EF4-FFF2-40B4-BE49-F238E27FC236}">
                <a16:creationId xmlns:a16="http://schemas.microsoft.com/office/drawing/2014/main" id="{4795437A-2815-F742-8399-F4F59677766A}"/>
              </a:ext>
            </a:extLst>
          </p:cNvPr>
          <p:cNvSpPr txBox="1"/>
          <p:nvPr/>
        </p:nvSpPr>
        <p:spPr>
          <a:xfrm>
            <a:off x="1524000" y="2212031"/>
            <a:ext cx="9067800" cy="467436"/>
          </a:xfrm>
          <a:prstGeom prst="rect">
            <a:avLst/>
          </a:prstGeom>
        </p:spPr>
        <p:txBody>
          <a:bodyPr wrap="square" lIns="0" tIns="0" rIns="0" bIns="0" rtlCol="0" anchor="t">
            <a:spAutoFit/>
          </a:bodyPr>
          <a:lstStyle/>
          <a:p>
            <a:pPr algn="l">
              <a:lnSpc>
                <a:spcPts val="3079"/>
              </a:lnSpc>
            </a:pPr>
            <a:r>
              <a:rPr lang="en-US" sz="5000" b="1">
                <a:solidFill>
                  <a:srgbClr val="7B3911"/>
                </a:solidFill>
                <a:latin typeface="Telegraf Bold"/>
                <a:ea typeface="Telegraf Bold"/>
                <a:cs typeface="Telegraf Bold"/>
                <a:sym typeface="Telegraf Bold"/>
              </a:rPr>
              <a:t>4.17) Thông báo người dùng</a:t>
            </a:r>
          </a:p>
        </p:txBody>
      </p:sp>
      <p:pic>
        <p:nvPicPr>
          <p:cNvPr id="19" name="Hình ảnh 18">
            <a:extLst>
              <a:ext uri="{FF2B5EF4-FFF2-40B4-BE49-F238E27FC236}">
                <a16:creationId xmlns:a16="http://schemas.microsoft.com/office/drawing/2014/main" id="{2BDBD730-34D5-DEF8-B0B5-BC6EFDDB8F83}"/>
              </a:ext>
            </a:extLst>
          </p:cNvPr>
          <p:cNvPicPr>
            <a:picLocks noChangeAspect="1"/>
          </p:cNvPicPr>
          <p:nvPr/>
        </p:nvPicPr>
        <p:blipFill>
          <a:blip r:embed="rId8"/>
          <a:stretch>
            <a:fillRect/>
          </a:stretch>
        </p:blipFill>
        <p:spPr>
          <a:xfrm>
            <a:off x="2951216" y="2921137"/>
            <a:ext cx="5315692" cy="6487430"/>
          </a:xfrm>
          <a:prstGeom prst="rect">
            <a:avLst/>
          </a:prstGeom>
        </p:spPr>
      </p:pic>
    </p:spTree>
    <p:extLst>
      <p:ext uri="{BB962C8B-B14F-4D97-AF65-F5344CB8AC3E}">
        <p14:creationId xmlns:p14="http://schemas.microsoft.com/office/powerpoint/2010/main" val="1987410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6F6E9"/>
        </a:solidFill>
        <a:effectLst/>
      </p:bgPr>
    </p:bg>
    <p:spTree>
      <p:nvGrpSpPr>
        <p:cNvPr id="1" name=""/>
        <p:cNvGrpSpPr/>
        <p:nvPr/>
      </p:nvGrpSpPr>
      <p:grpSpPr>
        <a:xfrm>
          <a:off x="0" y="0"/>
          <a:ext cx="0" cy="0"/>
          <a:chOff x="0" y="0"/>
          <a:chExt cx="0" cy="0"/>
        </a:xfrm>
      </p:grpSpPr>
      <p:sp>
        <p:nvSpPr>
          <p:cNvPr id="2" name="Freeform 2"/>
          <p:cNvSpPr/>
          <p:nvPr/>
        </p:nvSpPr>
        <p:spPr>
          <a:xfrm>
            <a:off x="-177053" y="-4932007"/>
            <a:ext cx="18742642" cy="18742642"/>
          </a:xfrm>
          <a:custGeom>
            <a:avLst/>
            <a:gdLst/>
            <a:ahLst/>
            <a:cxnLst/>
            <a:rect l="l" t="t" r="r" b="b"/>
            <a:pathLst>
              <a:path w="18742642" h="18742642">
                <a:moveTo>
                  <a:pt x="0" y="0"/>
                </a:moveTo>
                <a:lnTo>
                  <a:pt x="18742643" y="0"/>
                </a:lnTo>
                <a:lnTo>
                  <a:pt x="18742643" y="18742643"/>
                </a:lnTo>
                <a:lnTo>
                  <a:pt x="0" y="187426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grpSp>
        <p:nvGrpSpPr>
          <p:cNvPr id="3" name="Group 3"/>
          <p:cNvGrpSpPr/>
          <p:nvPr/>
        </p:nvGrpSpPr>
        <p:grpSpPr>
          <a:xfrm>
            <a:off x="12233929" y="4009920"/>
            <a:ext cx="9425312" cy="942531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905"/>
            </a:solidFill>
          </p:spPr>
          <p:txBody>
            <a:bodyPr/>
            <a:lstStyle/>
            <a:p>
              <a:endParaRPr lang="vi-VN"/>
            </a:p>
          </p:txBody>
        </p:sp>
        <p:sp>
          <p:nvSpPr>
            <p:cNvPr id="5" name="TextBox 5"/>
            <p:cNvSpPr txBox="1"/>
            <p:nvPr/>
          </p:nvSpPr>
          <p:spPr>
            <a:xfrm>
              <a:off x="76200" y="9525"/>
              <a:ext cx="660400" cy="727075"/>
            </a:xfrm>
            <a:prstGeom prst="rect">
              <a:avLst/>
            </a:prstGeom>
          </p:spPr>
          <p:txBody>
            <a:bodyPr lIns="50800" tIns="50800" rIns="50800" bIns="50800" rtlCol="0" anchor="ctr"/>
            <a:lstStyle/>
            <a:p>
              <a:pPr algn="ctr">
                <a:lnSpc>
                  <a:spcPts val="3079"/>
                </a:lnSpc>
              </a:pPr>
              <a:endParaRPr/>
            </a:p>
          </p:txBody>
        </p:sp>
      </p:grpSp>
      <p:grpSp>
        <p:nvGrpSpPr>
          <p:cNvPr id="6" name="Group 6"/>
          <p:cNvGrpSpPr/>
          <p:nvPr/>
        </p:nvGrpSpPr>
        <p:grpSpPr>
          <a:xfrm>
            <a:off x="-4077311" y="-1829124"/>
            <a:ext cx="9425312" cy="942531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905"/>
            </a:solidFill>
          </p:spPr>
          <p:txBody>
            <a:bodyPr/>
            <a:lstStyle/>
            <a:p>
              <a:endParaRPr lang="vi-VN"/>
            </a:p>
          </p:txBody>
        </p:sp>
        <p:sp>
          <p:nvSpPr>
            <p:cNvPr id="8" name="TextBox 8"/>
            <p:cNvSpPr txBox="1"/>
            <p:nvPr/>
          </p:nvSpPr>
          <p:spPr>
            <a:xfrm>
              <a:off x="76200" y="9525"/>
              <a:ext cx="660400" cy="727075"/>
            </a:xfrm>
            <a:prstGeom prst="rect">
              <a:avLst/>
            </a:prstGeom>
          </p:spPr>
          <p:txBody>
            <a:bodyPr lIns="50800" tIns="50800" rIns="50800" bIns="50800" rtlCol="0" anchor="ctr"/>
            <a:lstStyle/>
            <a:p>
              <a:pPr algn="ctr">
                <a:lnSpc>
                  <a:spcPts val="3079"/>
                </a:lnSpc>
              </a:pPr>
              <a:endParaRPr/>
            </a:p>
          </p:txBody>
        </p:sp>
      </p:grpSp>
      <p:sp>
        <p:nvSpPr>
          <p:cNvPr id="9" name="Freeform 9"/>
          <p:cNvSpPr/>
          <p:nvPr/>
        </p:nvSpPr>
        <p:spPr>
          <a:xfrm>
            <a:off x="9916855" y="2044019"/>
            <a:ext cx="7554928" cy="6678557"/>
          </a:xfrm>
          <a:custGeom>
            <a:avLst/>
            <a:gdLst/>
            <a:ahLst/>
            <a:cxnLst/>
            <a:rect l="l" t="t" r="r" b="b"/>
            <a:pathLst>
              <a:path w="7554928" h="6678557">
                <a:moveTo>
                  <a:pt x="0" y="0"/>
                </a:moveTo>
                <a:lnTo>
                  <a:pt x="7554928" y="0"/>
                </a:lnTo>
                <a:lnTo>
                  <a:pt x="7554928" y="6678557"/>
                </a:lnTo>
                <a:lnTo>
                  <a:pt x="0" y="66785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10" name="TextBox 10"/>
          <p:cNvSpPr txBox="1"/>
          <p:nvPr/>
        </p:nvSpPr>
        <p:spPr>
          <a:xfrm>
            <a:off x="1706224" y="4261685"/>
            <a:ext cx="8620705" cy="1782680"/>
          </a:xfrm>
          <a:prstGeom prst="rect">
            <a:avLst/>
          </a:prstGeom>
        </p:spPr>
        <p:txBody>
          <a:bodyPr lIns="0" tIns="0" rIns="0" bIns="0" rtlCol="0" anchor="t">
            <a:spAutoFit/>
          </a:bodyPr>
          <a:lstStyle/>
          <a:p>
            <a:pPr algn="l">
              <a:lnSpc>
                <a:spcPts val="13974"/>
              </a:lnSpc>
            </a:pPr>
            <a:r>
              <a:rPr lang="en-US" sz="11842" dirty="0">
                <a:solidFill>
                  <a:srgbClr val="692900"/>
                </a:solidFill>
                <a:latin typeface="Norwester"/>
                <a:ea typeface="Norwester"/>
                <a:cs typeface="Norwester"/>
                <a:sym typeface="Norwester"/>
              </a:rPr>
              <a:t>THANK YOU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B905"/>
        </a:solidFill>
        <a:effectLst/>
      </p:bgPr>
    </p:bg>
    <p:spTree>
      <p:nvGrpSpPr>
        <p:cNvPr id="1" name=""/>
        <p:cNvGrpSpPr/>
        <p:nvPr/>
      </p:nvGrpSpPr>
      <p:grpSpPr>
        <a:xfrm>
          <a:off x="0" y="0"/>
          <a:ext cx="0" cy="0"/>
          <a:chOff x="0" y="0"/>
          <a:chExt cx="0" cy="0"/>
        </a:xfrm>
      </p:grpSpPr>
      <p:sp>
        <p:nvSpPr>
          <p:cNvPr id="2" name="Freeform 2"/>
          <p:cNvSpPr/>
          <p:nvPr/>
        </p:nvSpPr>
        <p:spPr>
          <a:xfrm>
            <a:off x="-177053" y="-4932007"/>
            <a:ext cx="18742642" cy="18742642"/>
          </a:xfrm>
          <a:custGeom>
            <a:avLst/>
            <a:gdLst/>
            <a:ahLst/>
            <a:cxnLst/>
            <a:rect l="l" t="t" r="r" b="b"/>
            <a:pathLst>
              <a:path w="18742642" h="18742642">
                <a:moveTo>
                  <a:pt x="0" y="0"/>
                </a:moveTo>
                <a:lnTo>
                  <a:pt x="18742643" y="0"/>
                </a:lnTo>
                <a:lnTo>
                  <a:pt x="18742643" y="18742643"/>
                </a:lnTo>
                <a:lnTo>
                  <a:pt x="0" y="187426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grpSp>
        <p:nvGrpSpPr>
          <p:cNvPr id="4" name="Group 4"/>
          <p:cNvGrpSpPr/>
          <p:nvPr/>
        </p:nvGrpSpPr>
        <p:grpSpPr>
          <a:xfrm>
            <a:off x="2016600" y="4169988"/>
            <a:ext cx="1781997" cy="1741244"/>
            <a:chOff x="0" y="0"/>
            <a:chExt cx="469333" cy="458599"/>
          </a:xfrm>
        </p:grpSpPr>
        <p:sp>
          <p:nvSpPr>
            <p:cNvPr id="5" name="Freeform 5"/>
            <p:cNvSpPr/>
            <p:nvPr/>
          </p:nvSpPr>
          <p:spPr>
            <a:xfrm>
              <a:off x="0" y="0"/>
              <a:ext cx="469333" cy="458599"/>
            </a:xfrm>
            <a:custGeom>
              <a:avLst/>
              <a:gdLst/>
              <a:ahLst/>
              <a:cxnLst/>
              <a:rect l="l" t="t" r="r" b="b"/>
              <a:pathLst>
                <a:path w="469333" h="458599">
                  <a:moveTo>
                    <a:pt x="139025" y="0"/>
                  </a:moveTo>
                  <a:lnTo>
                    <a:pt x="330308" y="0"/>
                  </a:lnTo>
                  <a:cubicBezTo>
                    <a:pt x="367180" y="0"/>
                    <a:pt x="402541" y="14647"/>
                    <a:pt x="428613" y="40719"/>
                  </a:cubicBezTo>
                  <a:cubicBezTo>
                    <a:pt x="454686" y="66792"/>
                    <a:pt x="469333" y="102153"/>
                    <a:pt x="469333" y="139025"/>
                  </a:cubicBezTo>
                  <a:lnTo>
                    <a:pt x="469333" y="319575"/>
                  </a:lnTo>
                  <a:cubicBezTo>
                    <a:pt x="469333" y="396356"/>
                    <a:pt x="407089" y="458599"/>
                    <a:pt x="330308" y="458599"/>
                  </a:cubicBezTo>
                  <a:lnTo>
                    <a:pt x="139025" y="458599"/>
                  </a:lnTo>
                  <a:cubicBezTo>
                    <a:pt x="62243" y="458599"/>
                    <a:pt x="0" y="396356"/>
                    <a:pt x="0" y="319575"/>
                  </a:cubicBezTo>
                  <a:lnTo>
                    <a:pt x="0" y="139025"/>
                  </a:lnTo>
                  <a:cubicBezTo>
                    <a:pt x="0" y="62243"/>
                    <a:pt x="62243" y="0"/>
                    <a:pt x="139025" y="0"/>
                  </a:cubicBezTo>
                  <a:close/>
                </a:path>
              </a:pathLst>
            </a:custGeom>
            <a:solidFill>
              <a:srgbClr val="DC661F"/>
            </a:solidFill>
          </p:spPr>
          <p:txBody>
            <a:bodyPr/>
            <a:lstStyle/>
            <a:p>
              <a:endParaRPr lang="vi-VN"/>
            </a:p>
          </p:txBody>
        </p:sp>
        <p:sp>
          <p:nvSpPr>
            <p:cNvPr id="6" name="TextBox 6"/>
            <p:cNvSpPr txBox="1"/>
            <p:nvPr/>
          </p:nvSpPr>
          <p:spPr>
            <a:xfrm>
              <a:off x="0" y="-66675"/>
              <a:ext cx="469333" cy="525274"/>
            </a:xfrm>
            <a:prstGeom prst="rect">
              <a:avLst/>
            </a:prstGeom>
          </p:spPr>
          <p:txBody>
            <a:bodyPr lIns="50800" tIns="50800" rIns="50800" bIns="50800" rtlCol="0" anchor="ctr"/>
            <a:lstStyle/>
            <a:p>
              <a:pPr algn="ctr">
                <a:lnSpc>
                  <a:spcPts val="3079"/>
                </a:lnSpc>
              </a:pPr>
              <a:endParaRPr/>
            </a:p>
          </p:txBody>
        </p:sp>
      </p:grpSp>
      <p:grpSp>
        <p:nvGrpSpPr>
          <p:cNvPr id="7" name="Group 7"/>
          <p:cNvGrpSpPr/>
          <p:nvPr/>
        </p:nvGrpSpPr>
        <p:grpSpPr>
          <a:xfrm>
            <a:off x="4668835" y="3972717"/>
            <a:ext cx="3168516" cy="1994401"/>
            <a:chOff x="0" y="-66675"/>
            <a:chExt cx="834507" cy="525274"/>
          </a:xfrm>
        </p:grpSpPr>
        <p:sp>
          <p:nvSpPr>
            <p:cNvPr id="8" name="Freeform 8"/>
            <p:cNvSpPr/>
            <p:nvPr/>
          </p:nvSpPr>
          <p:spPr>
            <a:xfrm>
              <a:off x="365174" y="-30143"/>
              <a:ext cx="469333" cy="458599"/>
            </a:xfrm>
            <a:custGeom>
              <a:avLst/>
              <a:gdLst/>
              <a:ahLst/>
              <a:cxnLst/>
              <a:rect l="l" t="t" r="r" b="b"/>
              <a:pathLst>
                <a:path w="469333" h="458599">
                  <a:moveTo>
                    <a:pt x="139025" y="0"/>
                  </a:moveTo>
                  <a:lnTo>
                    <a:pt x="330308" y="0"/>
                  </a:lnTo>
                  <a:cubicBezTo>
                    <a:pt x="367180" y="0"/>
                    <a:pt x="402541" y="14647"/>
                    <a:pt x="428613" y="40719"/>
                  </a:cubicBezTo>
                  <a:cubicBezTo>
                    <a:pt x="454686" y="66792"/>
                    <a:pt x="469333" y="102153"/>
                    <a:pt x="469333" y="139025"/>
                  </a:cubicBezTo>
                  <a:lnTo>
                    <a:pt x="469333" y="319575"/>
                  </a:lnTo>
                  <a:cubicBezTo>
                    <a:pt x="469333" y="396356"/>
                    <a:pt x="407089" y="458599"/>
                    <a:pt x="330308" y="458599"/>
                  </a:cubicBezTo>
                  <a:lnTo>
                    <a:pt x="139025" y="458599"/>
                  </a:lnTo>
                  <a:cubicBezTo>
                    <a:pt x="62243" y="458599"/>
                    <a:pt x="0" y="396356"/>
                    <a:pt x="0" y="319575"/>
                  </a:cubicBezTo>
                  <a:lnTo>
                    <a:pt x="0" y="139025"/>
                  </a:lnTo>
                  <a:cubicBezTo>
                    <a:pt x="0" y="62243"/>
                    <a:pt x="62243" y="0"/>
                    <a:pt x="139025" y="0"/>
                  </a:cubicBezTo>
                  <a:close/>
                </a:path>
              </a:pathLst>
            </a:custGeom>
            <a:solidFill>
              <a:srgbClr val="DC661F"/>
            </a:solidFill>
          </p:spPr>
          <p:txBody>
            <a:bodyPr/>
            <a:lstStyle/>
            <a:p>
              <a:endParaRPr lang="vi-VN"/>
            </a:p>
          </p:txBody>
        </p:sp>
        <p:sp>
          <p:nvSpPr>
            <p:cNvPr id="9" name="TextBox 9"/>
            <p:cNvSpPr txBox="1"/>
            <p:nvPr/>
          </p:nvSpPr>
          <p:spPr>
            <a:xfrm>
              <a:off x="0" y="-66675"/>
              <a:ext cx="469333" cy="525274"/>
            </a:xfrm>
            <a:prstGeom prst="rect">
              <a:avLst/>
            </a:prstGeom>
          </p:spPr>
          <p:txBody>
            <a:bodyPr lIns="50800" tIns="50800" rIns="50800" bIns="50800" rtlCol="0" anchor="ctr"/>
            <a:lstStyle/>
            <a:p>
              <a:pPr algn="ctr">
                <a:lnSpc>
                  <a:spcPts val="3079"/>
                </a:lnSpc>
              </a:pPr>
              <a:endParaRPr/>
            </a:p>
          </p:txBody>
        </p:sp>
      </p:grpSp>
      <p:grpSp>
        <p:nvGrpSpPr>
          <p:cNvPr id="10" name="Group 10"/>
          <p:cNvGrpSpPr/>
          <p:nvPr/>
        </p:nvGrpSpPr>
        <p:grpSpPr>
          <a:xfrm>
            <a:off x="10206102" y="4158725"/>
            <a:ext cx="1781997" cy="1741244"/>
            <a:chOff x="0" y="0"/>
            <a:chExt cx="469333" cy="458599"/>
          </a:xfrm>
        </p:grpSpPr>
        <p:sp>
          <p:nvSpPr>
            <p:cNvPr id="11" name="Freeform 11"/>
            <p:cNvSpPr/>
            <p:nvPr/>
          </p:nvSpPr>
          <p:spPr>
            <a:xfrm>
              <a:off x="0" y="0"/>
              <a:ext cx="469333" cy="458599"/>
            </a:xfrm>
            <a:custGeom>
              <a:avLst/>
              <a:gdLst/>
              <a:ahLst/>
              <a:cxnLst/>
              <a:rect l="l" t="t" r="r" b="b"/>
              <a:pathLst>
                <a:path w="469333" h="458599">
                  <a:moveTo>
                    <a:pt x="139025" y="0"/>
                  </a:moveTo>
                  <a:lnTo>
                    <a:pt x="330308" y="0"/>
                  </a:lnTo>
                  <a:cubicBezTo>
                    <a:pt x="367180" y="0"/>
                    <a:pt x="402541" y="14647"/>
                    <a:pt x="428613" y="40719"/>
                  </a:cubicBezTo>
                  <a:cubicBezTo>
                    <a:pt x="454686" y="66792"/>
                    <a:pt x="469333" y="102153"/>
                    <a:pt x="469333" y="139025"/>
                  </a:cubicBezTo>
                  <a:lnTo>
                    <a:pt x="469333" y="319575"/>
                  </a:lnTo>
                  <a:cubicBezTo>
                    <a:pt x="469333" y="396356"/>
                    <a:pt x="407089" y="458599"/>
                    <a:pt x="330308" y="458599"/>
                  </a:cubicBezTo>
                  <a:lnTo>
                    <a:pt x="139025" y="458599"/>
                  </a:lnTo>
                  <a:cubicBezTo>
                    <a:pt x="62243" y="458599"/>
                    <a:pt x="0" y="396356"/>
                    <a:pt x="0" y="319575"/>
                  </a:cubicBezTo>
                  <a:lnTo>
                    <a:pt x="0" y="139025"/>
                  </a:lnTo>
                  <a:cubicBezTo>
                    <a:pt x="0" y="62243"/>
                    <a:pt x="62243" y="0"/>
                    <a:pt x="139025" y="0"/>
                  </a:cubicBezTo>
                  <a:close/>
                </a:path>
              </a:pathLst>
            </a:custGeom>
            <a:solidFill>
              <a:srgbClr val="DC661F"/>
            </a:solidFill>
          </p:spPr>
          <p:txBody>
            <a:bodyPr/>
            <a:lstStyle/>
            <a:p>
              <a:endParaRPr lang="vi-VN"/>
            </a:p>
          </p:txBody>
        </p:sp>
        <p:sp>
          <p:nvSpPr>
            <p:cNvPr id="12" name="TextBox 12"/>
            <p:cNvSpPr txBox="1"/>
            <p:nvPr/>
          </p:nvSpPr>
          <p:spPr>
            <a:xfrm>
              <a:off x="0" y="-66675"/>
              <a:ext cx="469333" cy="525274"/>
            </a:xfrm>
            <a:prstGeom prst="rect">
              <a:avLst/>
            </a:prstGeom>
          </p:spPr>
          <p:txBody>
            <a:bodyPr lIns="50800" tIns="50800" rIns="50800" bIns="50800" rtlCol="0" anchor="ctr"/>
            <a:lstStyle/>
            <a:p>
              <a:pPr algn="ctr">
                <a:lnSpc>
                  <a:spcPts val="3079"/>
                </a:lnSpc>
              </a:pPr>
              <a:endParaRPr/>
            </a:p>
          </p:txBody>
        </p:sp>
      </p:grpSp>
      <p:sp>
        <p:nvSpPr>
          <p:cNvPr id="13" name="Freeform 13"/>
          <p:cNvSpPr/>
          <p:nvPr/>
        </p:nvSpPr>
        <p:spPr>
          <a:xfrm>
            <a:off x="6450832" y="4517418"/>
            <a:ext cx="929258" cy="929258"/>
          </a:xfrm>
          <a:custGeom>
            <a:avLst/>
            <a:gdLst/>
            <a:ahLst/>
            <a:cxnLst/>
            <a:rect l="l" t="t" r="r" b="b"/>
            <a:pathLst>
              <a:path w="929258" h="929258">
                <a:moveTo>
                  <a:pt x="0" y="0"/>
                </a:moveTo>
                <a:lnTo>
                  <a:pt x="929258" y="0"/>
                </a:lnTo>
                <a:lnTo>
                  <a:pt x="929258" y="929257"/>
                </a:lnTo>
                <a:lnTo>
                  <a:pt x="0" y="9292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14" name="Freeform 14"/>
          <p:cNvSpPr/>
          <p:nvPr/>
        </p:nvSpPr>
        <p:spPr>
          <a:xfrm>
            <a:off x="2427380" y="4634544"/>
            <a:ext cx="960435" cy="812132"/>
          </a:xfrm>
          <a:custGeom>
            <a:avLst/>
            <a:gdLst/>
            <a:ahLst/>
            <a:cxnLst/>
            <a:rect l="l" t="t" r="r" b="b"/>
            <a:pathLst>
              <a:path w="960435" h="812132">
                <a:moveTo>
                  <a:pt x="0" y="0"/>
                </a:moveTo>
                <a:lnTo>
                  <a:pt x="960435" y="0"/>
                </a:lnTo>
                <a:lnTo>
                  <a:pt x="960435" y="812133"/>
                </a:lnTo>
                <a:lnTo>
                  <a:pt x="0" y="8121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15" name="Freeform 15"/>
          <p:cNvSpPr/>
          <p:nvPr/>
        </p:nvSpPr>
        <p:spPr>
          <a:xfrm>
            <a:off x="10668000" y="4817259"/>
            <a:ext cx="840432" cy="652481"/>
          </a:xfrm>
          <a:custGeom>
            <a:avLst/>
            <a:gdLst/>
            <a:ahLst/>
            <a:cxnLst/>
            <a:rect l="l" t="t" r="r" b="b"/>
            <a:pathLst>
              <a:path w="840432" h="652481">
                <a:moveTo>
                  <a:pt x="0" y="0"/>
                </a:moveTo>
                <a:lnTo>
                  <a:pt x="840433" y="0"/>
                </a:lnTo>
                <a:lnTo>
                  <a:pt x="840433" y="652481"/>
                </a:lnTo>
                <a:lnTo>
                  <a:pt x="0" y="65248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17" name="TextBox 17"/>
          <p:cNvSpPr txBox="1"/>
          <p:nvPr/>
        </p:nvSpPr>
        <p:spPr>
          <a:xfrm>
            <a:off x="4390485" y="1951896"/>
            <a:ext cx="9507029" cy="1090042"/>
          </a:xfrm>
          <a:prstGeom prst="rect">
            <a:avLst/>
          </a:prstGeom>
        </p:spPr>
        <p:txBody>
          <a:bodyPr lIns="0" tIns="0" rIns="0" bIns="0" rtlCol="0" anchor="t">
            <a:spAutoFit/>
          </a:bodyPr>
          <a:lstStyle/>
          <a:p>
            <a:pPr algn="ctr">
              <a:lnSpc>
                <a:spcPts val="8469"/>
              </a:lnSpc>
            </a:pPr>
            <a:r>
              <a:rPr lang="en-US" sz="7177">
                <a:solidFill>
                  <a:srgbClr val="7B3911"/>
                </a:solidFill>
                <a:latin typeface="Norwester"/>
                <a:ea typeface="Norwester"/>
                <a:cs typeface="Norwester"/>
                <a:sym typeface="Norwester"/>
              </a:rPr>
              <a:t>Nội Dung CHính</a:t>
            </a:r>
          </a:p>
        </p:txBody>
      </p:sp>
      <p:sp>
        <p:nvSpPr>
          <p:cNvPr id="21" name="TextBox 21"/>
          <p:cNvSpPr txBox="1"/>
          <p:nvPr/>
        </p:nvSpPr>
        <p:spPr>
          <a:xfrm>
            <a:off x="944991" y="6088150"/>
            <a:ext cx="3925211" cy="421269"/>
          </a:xfrm>
          <a:prstGeom prst="rect">
            <a:avLst/>
          </a:prstGeom>
        </p:spPr>
        <p:txBody>
          <a:bodyPr lIns="0" tIns="0" rIns="0" bIns="0" rtlCol="0" anchor="t">
            <a:spAutoFit/>
          </a:bodyPr>
          <a:lstStyle/>
          <a:p>
            <a:pPr algn="ctr">
              <a:lnSpc>
                <a:spcPts val="3499"/>
              </a:lnSpc>
            </a:pPr>
            <a:r>
              <a:rPr lang="en-US" sz="2499" b="1">
                <a:solidFill>
                  <a:srgbClr val="692900"/>
                </a:solidFill>
                <a:latin typeface="Telegraf Bold"/>
                <a:ea typeface="Telegraf Bold"/>
                <a:cs typeface="Telegraf Bold"/>
                <a:sym typeface="Telegraf Bold"/>
              </a:rPr>
              <a:t>Tổng Quan Đề Tài</a:t>
            </a:r>
          </a:p>
        </p:txBody>
      </p:sp>
      <p:sp>
        <p:nvSpPr>
          <p:cNvPr id="22" name="TextBox 22"/>
          <p:cNvSpPr txBox="1"/>
          <p:nvPr/>
        </p:nvSpPr>
        <p:spPr>
          <a:xfrm>
            <a:off x="5416108" y="6088150"/>
            <a:ext cx="2998706" cy="421269"/>
          </a:xfrm>
          <a:prstGeom prst="rect">
            <a:avLst/>
          </a:prstGeom>
        </p:spPr>
        <p:txBody>
          <a:bodyPr lIns="0" tIns="0" rIns="0" bIns="0" rtlCol="0" anchor="t">
            <a:spAutoFit/>
          </a:bodyPr>
          <a:lstStyle/>
          <a:p>
            <a:pPr algn="ctr">
              <a:lnSpc>
                <a:spcPts val="3499"/>
              </a:lnSpc>
            </a:pPr>
            <a:r>
              <a:rPr lang="en-US" sz="2499" b="1">
                <a:solidFill>
                  <a:srgbClr val="692900"/>
                </a:solidFill>
                <a:latin typeface="Telegraf Bold"/>
                <a:ea typeface="Telegraf Bold"/>
                <a:cs typeface="Telegraf Bold"/>
                <a:sym typeface="Telegraf Bold"/>
              </a:rPr>
              <a:t>Mục tiêu wed site</a:t>
            </a:r>
          </a:p>
        </p:txBody>
      </p:sp>
      <p:sp>
        <p:nvSpPr>
          <p:cNvPr id="23" name="TextBox 23"/>
          <p:cNvSpPr txBox="1"/>
          <p:nvPr/>
        </p:nvSpPr>
        <p:spPr>
          <a:xfrm>
            <a:off x="9640272" y="5967118"/>
            <a:ext cx="3059179" cy="870110"/>
          </a:xfrm>
          <a:prstGeom prst="rect">
            <a:avLst/>
          </a:prstGeom>
        </p:spPr>
        <p:txBody>
          <a:bodyPr lIns="0" tIns="0" rIns="0" bIns="0" rtlCol="0" anchor="t">
            <a:spAutoFit/>
          </a:bodyPr>
          <a:lstStyle/>
          <a:p>
            <a:pPr algn="ctr">
              <a:lnSpc>
                <a:spcPts val="3499"/>
              </a:lnSpc>
            </a:pPr>
            <a:r>
              <a:rPr lang="en-US" sz="2499" b="1">
                <a:solidFill>
                  <a:srgbClr val="692900"/>
                </a:solidFill>
                <a:latin typeface="Telegraf Bold"/>
                <a:ea typeface="Telegraf Bold"/>
                <a:cs typeface="Telegraf Bold"/>
                <a:sym typeface="Telegraf Bold"/>
              </a:rPr>
              <a:t>Phân tích thiết kế hệ thống</a:t>
            </a:r>
          </a:p>
        </p:txBody>
      </p:sp>
      <p:grpSp>
        <p:nvGrpSpPr>
          <p:cNvPr id="24" name="Group 24"/>
          <p:cNvGrpSpPr/>
          <p:nvPr/>
        </p:nvGrpSpPr>
        <p:grpSpPr>
          <a:xfrm rot="-5400000">
            <a:off x="16632356" y="8965172"/>
            <a:ext cx="476333" cy="586256"/>
            <a:chOff x="0" y="0"/>
            <a:chExt cx="660400" cy="812800"/>
          </a:xfrm>
        </p:grpSpPr>
        <p:sp>
          <p:nvSpPr>
            <p:cNvPr id="25" name="Freeform 25"/>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DC661F"/>
            </a:solidFill>
          </p:spPr>
          <p:txBody>
            <a:bodyPr/>
            <a:lstStyle/>
            <a:p>
              <a:endParaRPr lang="vi-VN"/>
            </a:p>
          </p:txBody>
        </p:sp>
        <p:sp>
          <p:nvSpPr>
            <p:cNvPr id="26" name="TextBox 26"/>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grpSp>
        <p:nvGrpSpPr>
          <p:cNvPr id="27" name="Group 27"/>
          <p:cNvGrpSpPr/>
          <p:nvPr/>
        </p:nvGrpSpPr>
        <p:grpSpPr>
          <a:xfrm rot="5400000">
            <a:off x="15812273" y="8965172"/>
            <a:ext cx="476333" cy="586256"/>
            <a:chOff x="0" y="0"/>
            <a:chExt cx="660400" cy="812800"/>
          </a:xfrm>
        </p:grpSpPr>
        <p:sp>
          <p:nvSpPr>
            <p:cNvPr id="28" name="Freeform 28"/>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DC661F"/>
            </a:solidFill>
          </p:spPr>
          <p:txBody>
            <a:bodyPr/>
            <a:lstStyle/>
            <a:p>
              <a:endParaRPr lang="vi-VN"/>
            </a:p>
          </p:txBody>
        </p:sp>
        <p:sp>
          <p:nvSpPr>
            <p:cNvPr id="29" name="TextBox 29"/>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sp>
        <p:nvSpPr>
          <p:cNvPr id="30" name="Freeform 30"/>
          <p:cNvSpPr/>
          <p:nvPr/>
        </p:nvSpPr>
        <p:spPr>
          <a:xfrm rot="2700000">
            <a:off x="16743596" y="9159391"/>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sp>
        <p:nvSpPr>
          <p:cNvPr id="31" name="Freeform 31"/>
          <p:cNvSpPr/>
          <p:nvPr/>
        </p:nvSpPr>
        <p:spPr>
          <a:xfrm rot="-8100000">
            <a:off x="15977806" y="9157648"/>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grpSp>
        <p:nvGrpSpPr>
          <p:cNvPr id="32" name="Group 32"/>
          <p:cNvGrpSpPr/>
          <p:nvPr/>
        </p:nvGrpSpPr>
        <p:grpSpPr>
          <a:xfrm>
            <a:off x="12663259" y="-5580075"/>
            <a:ext cx="13166245" cy="7669748"/>
            <a:chOff x="0" y="0"/>
            <a:chExt cx="1030219" cy="600135"/>
          </a:xfrm>
        </p:grpSpPr>
        <p:sp>
          <p:nvSpPr>
            <p:cNvPr id="33" name="Freeform 33"/>
            <p:cNvSpPr/>
            <p:nvPr/>
          </p:nvSpPr>
          <p:spPr>
            <a:xfrm>
              <a:off x="0" y="0"/>
              <a:ext cx="1030219" cy="600135"/>
            </a:xfrm>
            <a:custGeom>
              <a:avLst/>
              <a:gdLst/>
              <a:ahLst/>
              <a:cxnLst/>
              <a:rect l="l" t="t" r="r" b="b"/>
              <a:pathLst>
                <a:path w="1030219" h="600135">
                  <a:moveTo>
                    <a:pt x="827019" y="0"/>
                  </a:moveTo>
                  <a:lnTo>
                    <a:pt x="0" y="0"/>
                  </a:lnTo>
                  <a:lnTo>
                    <a:pt x="203200" y="600135"/>
                  </a:lnTo>
                  <a:lnTo>
                    <a:pt x="1030219" y="600135"/>
                  </a:lnTo>
                  <a:lnTo>
                    <a:pt x="827019" y="0"/>
                  </a:lnTo>
                  <a:close/>
                </a:path>
              </a:pathLst>
            </a:custGeom>
            <a:solidFill>
              <a:srgbClr val="D18C01"/>
            </a:solidFill>
          </p:spPr>
          <p:txBody>
            <a:bodyPr/>
            <a:lstStyle/>
            <a:p>
              <a:endParaRPr lang="vi-VN"/>
            </a:p>
          </p:txBody>
        </p:sp>
        <p:sp>
          <p:nvSpPr>
            <p:cNvPr id="34" name="TextBox 34"/>
            <p:cNvSpPr txBox="1"/>
            <p:nvPr/>
          </p:nvSpPr>
          <p:spPr>
            <a:xfrm>
              <a:off x="101600" y="-66675"/>
              <a:ext cx="827019" cy="666810"/>
            </a:xfrm>
            <a:prstGeom prst="rect">
              <a:avLst/>
            </a:prstGeom>
          </p:spPr>
          <p:txBody>
            <a:bodyPr lIns="50800" tIns="50800" rIns="50800" bIns="50800" rtlCol="0" anchor="ctr"/>
            <a:lstStyle/>
            <a:p>
              <a:pPr algn="ctr">
                <a:lnSpc>
                  <a:spcPts val="3079"/>
                </a:lnSpc>
              </a:pPr>
              <a:endParaRPr/>
            </a:p>
          </p:txBody>
        </p:sp>
      </p:grpSp>
      <p:grpSp>
        <p:nvGrpSpPr>
          <p:cNvPr id="35" name="Group 35"/>
          <p:cNvGrpSpPr/>
          <p:nvPr/>
        </p:nvGrpSpPr>
        <p:grpSpPr>
          <a:xfrm>
            <a:off x="-3558057" y="9311820"/>
            <a:ext cx="13166245" cy="7669748"/>
            <a:chOff x="0" y="0"/>
            <a:chExt cx="1030219" cy="600135"/>
          </a:xfrm>
        </p:grpSpPr>
        <p:sp>
          <p:nvSpPr>
            <p:cNvPr id="36" name="Freeform 36"/>
            <p:cNvSpPr/>
            <p:nvPr/>
          </p:nvSpPr>
          <p:spPr>
            <a:xfrm>
              <a:off x="0" y="0"/>
              <a:ext cx="1030219" cy="600135"/>
            </a:xfrm>
            <a:custGeom>
              <a:avLst/>
              <a:gdLst/>
              <a:ahLst/>
              <a:cxnLst/>
              <a:rect l="l" t="t" r="r" b="b"/>
              <a:pathLst>
                <a:path w="1030219" h="600135">
                  <a:moveTo>
                    <a:pt x="827019" y="0"/>
                  </a:moveTo>
                  <a:lnTo>
                    <a:pt x="0" y="0"/>
                  </a:lnTo>
                  <a:lnTo>
                    <a:pt x="203200" y="600135"/>
                  </a:lnTo>
                  <a:lnTo>
                    <a:pt x="1030219" y="600135"/>
                  </a:lnTo>
                  <a:lnTo>
                    <a:pt x="827019" y="0"/>
                  </a:lnTo>
                  <a:close/>
                </a:path>
              </a:pathLst>
            </a:custGeom>
            <a:solidFill>
              <a:srgbClr val="D18C01"/>
            </a:solidFill>
          </p:spPr>
          <p:txBody>
            <a:bodyPr/>
            <a:lstStyle/>
            <a:p>
              <a:endParaRPr lang="vi-VN"/>
            </a:p>
          </p:txBody>
        </p:sp>
        <p:sp>
          <p:nvSpPr>
            <p:cNvPr id="37" name="TextBox 37"/>
            <p:cNvSpPr txBox="1"/>
            <p:nvPr/>
          </p:nvSpPr>
          <p:spPr>
            <a:xfrm>
              <a:off x="101600" y="-66675"/>
              <a:ext cx="827019" cy="666810"/>
            </a:xfrm>
            <a:prstGeom prst="rect">
              <a:avLst/>
            </a:prstGeom>
          </p:spPr>
          <p:txBody>
            <a:bodyPr lIns="50800" tIns="50800" rIns="50800" bIns="50800" rtlCol="0" anchor="ctr"/>
            <a:lstStyle/>
            <a:p>
              <a:pPr algn="ctr">
                <a:lnSpc>
                  <a:spcPts val="3079"/>
                </a:lnSpc>
              </a:pPr>
              <a:endParaRPr/>
            </a:p>
          </p:txBody>
        </p:sp>
      </p:grpSp>
      <p:sp>
        <p:nvSpPr>
          <p:cNvPr id="18" name="Freeform 8">
            <a:extLst>
              <a:ext uri="{FF2B5EF4-FFF2-40B4-BE49-F238E27FC236}">
                <a16:creationId xmlns:a16="http://schemas.microsoft.com/office/drawing/2014/main" id="{F28FC7F2-BFAD-9084-0924-15AE8CF1B080}"/>
              </a:ext>
            </a:extLst>
          </p:cNvPr>
          <p:cNvSpPr/>
          <p:nvPr/>
        </p:nvSpPr>
        <p:spPr>
          <a:xfrm>
            <a:off x="14346131" y="4125922"/>
            <a:ext cx="1781997" cy="1741244"/>
          </a:xfrm>
          <a:custGeom>
            <a:avLst/>
            <a:gdLst/>
            <a:ahLst/>
            <a:cxnLst/>
            <a:rect l="l" t="t" r="r" b="b"/>
            <a:pathLst>
              <a:path w="469333" h="458599">
                <a:moveTo>
                  <a:pt x="139025" y="0"/>
                </a:moveTo>
                <a:lnTo>
                  <a:pt x="330308" y="0"/>
                </a:lnTo>
                <a:cubicBezTo>
                  <a:pt x="367180" y="0"/>
                  <a:pt x="402541" y="14647"/>
                  <a:pt x="428613" y="40719"/>
                </a:cubicBezTo>
                <a:cubicBezTo>
                  <a:pt x="454686" y="66792"/>
                  <a:pt x="469333" y="102153"/>
                  <a:pt x="469333" y="139025"/>
                </a:cubicBezTo>
                <a:lnTo>
                  <a:pt x="469333" y="319575"/>
                </a:lnTo>
                <a:cubicBezTo>
                  <a:pt x="469333" y="396356"/>
                  <a:pt x="407089" y="458599"/>
                  <a:pt x="330308" y="458599"/>
                </a:cubicBezTo>
                <a:lnTo>
                  <a:pt x="139025" y="458599"/>
                </a:lnTo>
                <a:cubicBezTo>
                  <a:pt x="62243" y="458599"/>
                  <a:pt x="0" y="396356"/>
                  <a:pt x="0" y="319575"/>
                </a:cubicBezTo>
                <a:lnTo>
                  <a:pt x="0" y="139025"/>
                </a:lnTo>
                <a:cubicBezTo>
                  <a:pt x="0" y="62243"/>
                  <a:pt x="62243" y="0"/>
                  <a:pt x="139025" y="0"/>
                </a:cubicBezTo>
                <a:close/>
              </a:path>
            </a:pathLst>
          </a:custGeom>
          <a:solidFill>
            <a:srgbClr val="DC661F"/>
          </a:solidFill>
        </p:spPr>
        <p:txBody>
          <a:bodyPr/>
          <a:lstStyle/>
          <a:p>
            <a:endParaRPr lang="vi-VN"/>
          </a:p>
        </p:txBody>
      </p:sp>
      <p:sp>
        <p:nvSpPr>
          <p:cNvPr id="20" name="Freeform 14">
            <a:extLst>
              <a:ext uri="{FF2B5EF4-FFF2-40B4-BE49-F238E27FC236}">
                <a16:creationId xmlns:a16="http://schemas.microsoft.com/office/drawing/2014/main" id="{BBC7F0D6-B0D4-3332-A012-6B2C0835552E}"/>
              </a:ext>
            </a:extLst>
          </p:cNvPr>
          <p:cNvSpPr/>
          <p:nvPr/>
        </p:nvSpPr>
        <p:spPr>
          <a:xfrm>
            <a:off x="14773091" y="4623281"/>
            <a:ext cx="960435" cy="812132"/>
          </a:xfrm>
          <a:custGeom>
            <a:avLst/>
            <a:gdLst/>
            <a:ahLst/>
            <a:cxnLst/>
            <a:rect l="l" t="t" r="r" b="b"/>
            <a:pathLst>
              <a:path w="960435" h="812132">
                <a:moveTo>
                  <a:pt x="0" y="0"/>
                </a:moveTo>
                <a:lnTo>
                  <a:pt x="960435" y="0"/>
                </a:lnTo>
                <a:lnTo>
                  <a:pt x="960435" y="812133"/>
                </a:lnTo>
                <a:lnTo>
                  <a:pt x="0" y="8121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42" name="TextBox 21">
            <a:extLst>
              <a:ext uri="{FF2B5EF4-FFF2-40B4-BE49-F238E27FC236}">
                <a16:creationId xmlns:a16="http://schemas.microsoft.com/office/drawing/2014/main" id="{C105EA48-247E-7159-4AEC-BAB4D96BF6EE}"/>
              </a:ext>
            </a:extLst>
          </p:cNvPr>
          <p:cNvSpPr txBox="1"/>
          <p:nvPr/>
        </p:nvSpPr>
        <p:spPr>
          <a:xfrm>
            <a:off x="13146837" y="6083481"/>
            <a:ext cx="3925211" cy="421269"/>
          </a:xfrm>
          <a:prstGeom prst="rect">
            <a:avLst/>
          </a:prstGeom>
        </p:spPr>
        <p:txBody>
          <a:bodyPr lIns="0" tIns="0" rIns="0" bIns="0" rtlCol="0" anchor="t">
            <a:spAutoFit/>
          </a:bodyPr>
          <a:lstStyle/>
          <a:p>
            <a:pPr algn="ctr">
              <a:lnSpc>
                <a:spcPts val="3499"/>
              </a:lnSpc>
            </a:pPr>
            <a:r>
              <a:rPr lang="en-US" sz="2499" b="1">
                <a:solidFill>
                  <a:srgbClr val="692900"/>
                </a:solidFill>
                <a:latin typeface="Telegraf Bold"/>
                <a:ea typeface="Telegraf Bold"/>
                <a:cs typeface="Telegraf Bold"/>
                <a:sym typeface="Telegraf Bold"/>
              </a:rPr>
              <a:t>Demo</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21" grpId="0"/>
      <p:bldP spid="22" grpId="0"/>
      <p:bldP spid="18" grpId="0" animBg="1"/>
      <p:bldP spid="20" grpId="0" animBg="1"/>
      <p:bldP spid="4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C661F"/>
        </a:solidFill>
        <a:effectLst/>
      </p:bgPr>
    </p:bg>
    <p:spTree>
      <p:nvGrpSpPr>
        <p:cNvPr id="1" name=""/>
        <p:cNvGrpSpPr/>
        <p:nvPr/>
      </p:nvGrpSpPr>
      <p:grpSpPr>
        <a:xfrm>
          <a:off x="0" y="0"/>
          <a:ext cx="0" cy="0"/>
          <a:chOff x="0" y="0"/>
          <a:chExt cx="0" cy="0"/>
        </a:xfrm>
      </p:grpSpPr>
      <p:sp>
        <p:nvSpPr>
          <p:cNvPr id="2" name="Freeform 2"/>
          <p:cNvSpPr/>
          <p:nvPr/>
        </p:nvSpPr>
        <p:spPr>
          <a:xfrm>
            <a:off x="-177053" y="-4932007"/>
            <a:ext cx="18742642" cy="18742642"/>
          </a:xfrm>
          <a:custGeom>
            <a:avLst/>
            <a:gdLst/>
            <a:ahLst/>
            <a:cxnLst/>
            <a:rect l="l" t="t" r="r" b="b"/>
            <a:pathLst>
              <a:path w="18742642" h="18742642">
                <a:moveTo>
                  <a:pt x="0" y="0"/>
                </a:moveTo>
                <a:lnTo>
                  <a:pt x="18742643" y="0"/>
                </a:lnTo>
                <a:lnTo>
                  <a:pt x="18742643" y="18742643"/>
                </a:lnTo>
                <a:lnTo>
                  <a:pt x="0" y="187426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grpSp>
        <p:nvGrpSpPr>
          <p:cNvPr id="3" name="Group 3"/>
          <p:cNvGrpSpPr/>
          <p:nvPr/>
        </p:nvGrpSpPr>
        <p:grpSpPr>
          <a:xfrm>
            <a:off x="-3489956" y="-2744727"/>
            <a:ext cx="14365227" cy="1436522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F6E9"/>
            </a:solidFill>
          </p:spPr>
          <p:txBody>
            <a:bodyPr/>
            <a:lstStyle/>
            <a:p>
              <a:endParaRPr lang="vi-VN"/>
            </a:p>
          </p:txBody>
        </p:sp>
        <p:sp>
          <p:nvSpPr>
            <p:cNvPr id="5" name="TextBox 5"/>
            <p:cNvSpPr txBox="1"/>
            <p:nvPr/>
          </p:nvSpPr>
          <p:spPr>
            <a:xfrm>
              <a:off x="76200" y="9525"/>
              <a:ext cx="660400" cy="727075"/>
            </a:xfrm>
            <a:prstGeom prst="rect">
              <a:avLst/>
            </a:prstGeom>
          </p:spPr>
          <p:txBody>
            <a:bodyPr lIns="50800" tIns="50800" rIns="50800" bIns="50800" rtlCol="0" anchor="ctr"/>
            <a:lstStyle/>
            <a:p>
              <a:pPr algn="ctr">
                <a:lnSpc>
                  <a:spcPts val="3079"/>
                </a:lnSpc>
              </a:pPr>
              <a:endParaRPr/>
            </a:p>
          </p:txBody>
        </p:sp>
      </p:grpSp>
      <p:sp>
        <p:nvSpPr>
          <p:cNvPr id="7" name="Freeform 7"/>
          <p:cNvSpPr/>
          <p:nvPr/>
        </p:nvSpPr>
        <p:spPr>
          <a:xfrm>
            <a:off x="9621968" y="1962528"/>
            <a:ext cx="7080296" cy="6398013"/>
          </a:xfrm>
          <a:custGeom>
            <a:avLst/>
            <a:gdLst/>
            <a:ahLst/>
            <a:cxnLst/>
            <a:rect l="l" t="t" r="r" b="b"/>
            <a:pathLst>
              <a:path w="7080296" h="6398013">
                <a:moveTo>
                  <a:pt x="0" y="0"/>
                </a:moveTo>
                <a:lnTo>
                  <a:pt x="7080297" y="0"/>
                </a:lnTo>
                <a:lnTo>
                  <a:pt x="7080297" y="6398014"/>
                </a:lnTo>
                <a:lnTo>
                  <a:pt x="0" y="63980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8" name="Group 8"/>
          <p:cNvGrpSpPr/>
          <p:nvPr/>
        </p:nvGrpSpPr>
        <p:grpSpPr>
          <a:xfrm rot="-5400000">
            <a:off x="16632356" y="8965172"/>
            <a:ext cx="476333" cy="586256"/>
            <a:chOff x="0" y="0"/>
            <a:chExt cx="660400" cy="812800"/>
          </a:xfrm>
        </p:grpSpPr>
        <p:sp>
          <p:nvSpPr>
            <p:cNvPr id="9" name="Freeform 9"/>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F6F6E9"/>
            </a:solidFill>
          </p:spPr>
          <p:txBody>
            <a:bodyPr/>
            <a:lstStyle/>
            <a:p>
              <a:endParaRPr lang="vi-VN"/>
            </a:p>
          </p:txBody>
        </p:sp>
        <p:sp>
          <p:nvSpPr>
            <p:cNvPr id="10" name="TextBox 10"/>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grpSp>
        <p:nvGrpSpPr>
          <p:cNvPr id="11" name="Group 11"/>
          <p:cNvGrpSpPr/>
          <p:nvPr/>
        </p:nvGrpSpPr>
        <p:grpSpPr>
          <a:xfrm rot="5400000">
            <a:off x="15812273" y="8965172"/>
            <a:ext cx="476333" cy="586256"/>
            <a:chOff x="0" y="0"/>
            <a:chExt cx="660400" cy="812800"/>
          </a:xfrm>
        </p:grpSpPr>
        <p:sp>
          <p:nvSpPr>
            <p:cNvPr id="12" name="Freeform 12"/>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F6F6E9"/>
            </a:solidFill>
          </p:spPr>
          <p:txBody>
            <a:bodyPr/>
            <a:lstStyle/>
            <a:p>
              <a:endParaRPr lang="vi-VN"/>
            </a:p>
          </p:txBody>
        </p:sp>
        <p:sp>
          <p:nvSpPr>
            <p:cNvPr id="13" name="TextBox 13"/>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sp>
        <p:nvSpPr>
          <p:cNvPr id="14" name="Freeform 14"/>
          <p:cNvSpPr/>
          <p:nvPr/>
        </p:nvSpPr>
        <p:spPr>
          <a:xfrm rot="2700000">
            <a:off x="16743596" y="9159391"/>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15" name="Freeform 15"/>
          <p:cNvSpPr/>
          <p:nvPr/>
        </p:nvSpPr>
        <p:spPr>
          <a:xfrm rot="-8100000">
            <a:off x="15977806" y="9157648"/>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17" name="TextBox 17"/>
          <p:cNvSpPr txBox="1"/>
          <p:nvPr/>
        </p:nvSpPr>
        <p:spPr>
          <a:xfrm>
            <a:off x="1645373" y="3460006"/>
            <a:ext cx="6005904" cy="3586879"/>
          </a:xfrm>
          <a:prstGeom prst="rect">
            <a:avLst/>
          </a:prstGeom>
        </p:spPr>
        <p:txBody>
          <a:bodyPr lIns="0" tIns="0" rIns="0" bIns="0" rtlCol="0" anchor="t">
            <a:spAutoFit/>
          </a:bodyPr>
          <a:lstStyle/>
          <a:p>
            <a:pPr algn="l">
              <a:lnSpc>
                <a:spcPts val="3079"/>
              </a:lnSpc>
            </a:pPr>
            <a:r>
              <a:rPr lang="en-US" sz="3200">
                <a:solidFill>
                  <a:srgbClr val="7B3911"/>
                </a:solidFill>
                <a:latin typeface="Telegraf"/>
                <a:ea typeface="Telegraf"/>
                <a:cs typeface="Telegraf"/>
                <a:sym typeface="Telegraf"/>
              </a:rPr>
              <a:t>Nhận thấy với một số người việc nấu ăn là đam mê nhưng khả năng nấu ăn lại có giới hạn, vậy nên nhóm chúng em muốn thiết kế một trang wed để có thể chia sẻ những công thức náu ăn ngon và bổ dưỡng để thỏa đam mê của những con người mê ăn uống</a:t>
            </a:r>
          </a:p>
        </p:txBody>
      </p:sp>
      <p:sp>
        <p:nvSpPr>
          <p:cNvPr id="19" name="TextBox 19"/>
          <p:cNvSpPr txBox="1"/>
          <p:nvPr/>
        </p:nvSpPr>
        <p:spPr>
          <a:xfrm>
            <a:off x="1525631" y="2172934"/>
            <a:ext cx="6854202" cy="1090042"/>
          </a:xfrm>
          <a:prstGeom prst="rect">
            <a:avLst/>
          </a:prstGeom>
        </p:spPr>
        <p:txBody>
          <a:bodyPr wrap="square" lIns="0" tIns="0" rIns="0" bIns="0" rtlCol="0" anchor="t">
            <a:spAutoFit/>
          </a:bodyPr>
          <a:lstStyle/>
          <a:p>
            <a:pPr algn="l">
              <a:lnSpc>
                <a:spcPts val="8469"/>
              </a:lnSpc>
            </a:pPr>
            <a:r>
              <a:rPr lang="en-US" sz="7177">
                <a:solidFill>
                  <a:srgbClr val="7B3911"/>
                </a:solidFill>
                <a:latin typeface="Norwester"/>
                <a:ea typeface="Norwester"/>
                <a:cs typeface="Norwester"/>
                <a:sym typeface="Norwester"/>
              </a:rPr>
              <a:t>Tổng Quan Đề Tài</a:t>
            </a:r>
          </a:p>
        </p:txBody>
      </p:sp>
      <p:grpSp>
        <p:nvGrpSpPr>
          <p:cNvPr id="20" name="Group 20"/>
          <p:cNvGrpSpPr/>
          <p:nvPr/>
        </p:nvGrpSpPr>
        <p:grpSpPr>
          <a:xfrm>
            <a:off x="15250981" y="953760"/>
            <a:ext cx="1935433" cy="1935433"/>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A327"/>
            </a:solidFill>
          </p:spPr>
          <p:txBody>
            <a:bodyPr/>
            <a:lstStyle/>
            <a:p>
              <a:endParaRPr lang="vi-VN"/>
            </a:p>
          </p:txBody>
        </p:sp>
        <p:sp>
          <p:nvSpPr>
            <p:cNvPr id="22" name="TextBox 22"/>
            <p:cNvSpPr txBox="1"/>
            <p:nvPr/>
          </p:nvSpPr>
          <p:spPr>
            <a:xfrm>
              <a:off x="76200" y="9525"/>
              <a:ext cx="660400" cy="727075"/>
            </a:xfrm>
            <a:prstGeom prst="rect">
              <a:avLst/>
            </a:prstGeom>
          </p:spPr>
          <p:txBody>
            <a:bodyPr lIns="50800" tIns="50800" rIns="50800" bIns="50800" rtlCol="0" anchor="ctr"/>
            <a:lstStyle/>
            <a:p>
              <a:pPr algn="ctr">
                <a:lnSpc>
                  <a:spcPts val="3079"/>
                </a:lnSpc>
              </a:pPr>
              <a:endParaRPr/>
            </a:p>
          </p:txBody>
        </p:sp>
      </p:grpSp>
      <p:grpSp>
        <p:nvGrpSpPr>
          <p:cNvPr id="23" name="Group 23"/>
          <p:cNvGrpSpPr/>
          <p:nvPr/>
        </p:nvGrpSpPr>
        <p:grpSpPr>
          <a:xfrm>
            <a:off x="9365311" y="2889193"/>
            <a:ext cx="705075" cy="705075"/>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A327"/>
            </a:solidFill>
          </p:spPr>
          <p:txBody>
            <a:bodyPr/>
            <a:lstStyle/>
            <a:p>
              <a:endParaRPr lang="vi-VN"/>
            </a:p>
          </p:txBody>
        </p:sp>
        <p:sp>
          <p:nvSpPr>
            <p:cNvPr id="25" name="TextBox 25"/>
            <p:cNvSpPr txBox="1"/>
            <p:nvPr/>
          </p:nvSpPr>
          <p:spPr>
            <a:xfrm>
              <a:off x="76200" y="9525"/>
              <a:ext cx="660400" cy="727075"/>
            </a:xfrm>
            <a:prstGeom prst="rect">
              <a:avLst/>
            </a:prstGeom>
          </p:spPr>
          <p:txBody>
            <a:bodyPr lIns="50800" tIns="50800" rIns="50800" bIns="50800" rtlCol="0" anchor="ctr"/>
            <a:lstStyle/>
            <a:p>
              <a:pPr algn="ctr">
                <a:lnSpc>
                  <a:spcPts val="3079"/>
                </a:lnSpc>
              </a:pPr>
              <a:endParaRPr/>
            </a:p>
          </p:txBody>
        </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additive="base">
                                        <p:cTn id="14" dur="500" fill="hold"/>
                                        <p:tgtEl>
                                          <p:spTgt spid="17"/>
                                        </p:tgtEl>
                                        <p:attrNameLst>
                                          <p:attrName>ppt_x</p:attrName>
                                        </p:attrNameLst>
                                      </p:cBhvr>
                                      <p:tavLst>
                                        <p:tav tm="0">
                                          <p:val>
                                            <p:strVal val="#ppt_x"/>
                                          </p:val>
                                        </p:tav>
                                        <p:tav tm="100000">
                                          <p:val>
                                            <p:strVal val="#ppt_x"/>
                                          </p:val>
                                        </p:tav>
                                      </p:tavLst>
                                    </p:anim>
                                    <p:anim calcmode="lin" valueType="num">
                                      <p:cBhvr additive="base">
                                        <p:cTn id="15"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6E9"/>
        </a:solidFill>
        <a:effectLst/>
      </p:bgPr>
    </p:bg>
    <p:spTree>
      <p:nvGrpSpPr>
        <p:cNvPr id="1" name=""/>
        <p:cNvGrpSpPr/>
        <p:nvPr/>
      </p:nvGrpSpPr>
      <p:grpSpPr>
        <a:xfrm>
          <a:off x="0" y="0"/>
          <a:ext cx="0" cy="0"/>
          <a:chOff x="0" y="0"/>
          <a:chExt cx="0" cy="0"/>
        </a:xfrm>
      </p:grpSpPr>
      <p:sp>
        <p:nvSpPr>
          <p:cNvPr id="2" name="Freeform 2"/>
          <p:cNvSpPr/>
          <p:nvPr/>
        </p:nvSpPr>
        <p:spPr>
          <a:xfrm>
            <a:off x="0" y="-4886585"/>
            <a:ext cx="18742642" cy="18742642"/>
          </a:xfrm>
          <a:custGeom>
            <a:avLst/>
            <a:gdLst/>
            <a:ahLst/>
            <a:cxnLst/>
            <a:rect l="l" t="t" r="r" b="b"/>
            <a:pathLst>
              <a:path w="18742642" h="18742642">
                <a:moveTo>
                  <a:pt x="0" y="0"/>
                </a:moveTo>
                <a:lnTo>
                  <a:pt x="18742643" y="0"/>
                </a:lnTo>
                <a:lnTo>
                  <a:pt x="18742643" y="18742643"/>
                </a:lnTo>
                <a:lnTo>
                  <a:pt x="0" y="187426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grpSp>
        <p:nvGrpSpPr>
          <p:cNvPr id="3" name="Group 3"/>
          <p:cNvGrpSpPr/>
          <p:nvPr/>
        </p:nvGrpSpPr>
        <p:grpSpPr>
          <a:xfrm>
            <a:off x="-5104289" y="-4402182"/>
            <a:ext cx="12080937" cy="14868845"/>
            <a:chOff x="0" y="0"/>
            <a:chExt cx="660400" cy="812800"/>
          </a:xfrm>
        </p:grpSpPr>
        <p:sp>
          <p:nvSpPr>
            <p:cNvPr id="4" name="Freeform 4"/>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FFB905"/>
            </a:solidFill>
          </p:spPr>
          <p:txBody>
            <a:bodyPr/>
            <a:lstStyle/>
            <a:p>
              <a:endParaRPr lang="vi-VN"/>
            </a:p>
          </p:txBody>
        </p:sp>
        <p:sp>
          <p:nvSpPr>
            <p:cNvPr id="5" name="TextBox 5"/>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sp>
        <p:nvSpPr>
          <p:cNvPr id="7" name="Freeform 7"/>
          <p:cNvSpPr/>
          <p:nvPr/>
        </p:nvSpPr>
        <p:spPr>
          <a:xfrm>
            <a:off x="1542388" y="2581936"/>
            <a:ext cx="7280656" cy="6248126"/>
          </a:xfrm>
          <a:custGeom>
            <a:avLst/>
            <a:gdLst/>
            <a:ahLst/>
            <a:cxnLst/>
            <a:rect l="l" t="t" r="r" b="b"/>
            <a:pathLst>
              <a:path w="7280656" h="6248126">
                <a:moveTo>
                  <a:pt x="0" y="0"/>
                </a:moveTo>
                <a:lnTo>
                  <a:pt x="7280656" y="0"/>
                </a:lnTo>
                <a:lnTo>
                  <a:pt x="7280656" y="6248126"/>
                </a:lnTo>
                <a:lnTo>
                  <a:pt x="0" y="62481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8" name="Group 8"/>
          <p:cNvGrpSpPr/>
          <p:nvPr/>
        </p:nvGrpSpPr>
        <p:grpSpPr>
          <a:xfrm rot="-5400000">
            <a:off x="16632356" y="8965172"/>
            <a:ext cx="476333" cy="586256"/>
            <a:chOff x="0" y="0"/>
            <a:chExt cx="660400" cy="812800"/>
          </a:xfrm>
        </p:grpSpPr>
        <p:sp>
          <p:nvSpPr>
            <p:cNvPr id="9" name="Freeform 9"/>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7B3911"/>
            </a:solidFill>
          </p:spPr>
          <p:txBody>
            <a:bodyPr/>
            <a:lstStyle/>
            <a:p>
              <a:endParaRPr lang="vi-VN"/>
            </a:p>
          </p:txBody>
        </p:sp>
        <p:sp>
          <p:nvSpPr>
            <p:cNvPr id="10" name="TextBox 10"/>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grpSp>
        <p:nvGrpSpPr>
          <p:cNvPr id="11" name="Group 11"/>
          <p:cNvGrpSpPr/>
          <p:nvPr/>
        </p:nvGrpSpPr>
        <p:grpSpPr>
          <a:xfrm rot="5400000">
            <a:off x="15812273" y="8965172"/>
            <a:ext cx="476333" cy="586256"/>
            <a:chOff x="0" y="0"/>
            <a:chExt cx="660400" cy="812800"/>
          </a:xfrm>
        </p:grpSpPr>
        <p:sp>
          <p:nvSpPr>
            <p:cNvPr id="12" name="Freeform 12"/>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7B3911"/>
            </a:solidFill>
          </p:spPr>
          <p:txBody>
            <a:bodyPr/>
            <a:lstStyle/>
            <a:p>
              <a:endParaRPr lang="vi-VN"/>
            </a:p>
          </p:txBody>
        </p:sp>
        <p:sp>
          <p:nvSpPr>
            <p:cNvPr id="13" name="TextBox 13"/>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sp>
        <p:nvSpPr>
          <p:cNvPr id="14" name="Freeform 14"/>
          <p:cNvSpPr/>
          <p:nvPr/>
        </p:nvSpPr>
        <p:spPr>
          <a:xfrm rot="2700000">
            <a:off x="16743596" y="9159391"/>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15" name="Freeform 15"/>
          <p:cNvSpPr/>
          <p:nvPr/>
        </p:nvSpPr>
        <p:spPr>
          <a:xfrm rot="-8100000">
            <a:off x="15977806" y="9157648"/>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grpSp>
        <p:nvGrpSpPr>
          <p:cNvPr id="16" name="Group 16"/>
          <p:cNvGrpSpPr/>
          <p:nvPr/>
        </p:nvGrpSpPr>
        <p:grpSpPr>
          <a:xfrm>
            <a:off x="6262485" y="1102476"/>
            <a:ext cx="1479460" cy="147946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C661F"/>
            </a:solidFill>
          </p:spPr>
          <p:txBody>
            <a:bodyPr/>
            <a:lstStyle/>
            <a:p>
              <a:endParaRPr lang="vi-VN"/>
            </a:p>
          </p:txBody>
        </p:sp>
        <p:sp>
          <p:nvSpPr>
            <p:cNvPr id="18" name="TextBox 18"/>
            <p:cNvSpPr txBox="1"/>
            <p:nvPr/>
          </p:nvSpPr>
          <p:spPr>
            <a:xfrm>
              <a:off x="76200" y="9525"/>
              <a:ext cx="660400" cy="727075"/>
            </a:xfrm>
            <a:prstGeom prst="rect">
              <a:avLst/>
            </a:prstGeom>
          </p:spPr>
          <p:txBody>
            <a:bodyPr lIns="50800" tIns="50800" rIns="50800" bIns="50800" rtlCol="0" anchor="ctr"/>
            <a:lstStyle/>
            <a:p>
              <a:pPr algn="ctr">
                <a:lnSpc>
                  <a:spcPts val="3079"/>
                </a:lnSpc>
              </a:pPr>
              <a:endParaRPr/>
            </a:p>
          </p:txBody>
        </p:sp>
      </p:grpSp>
      <p:grpSp>
        <p:nvGrpSpPr>
          <p:cNvPr id="19" name="Group 19"/>
          <p:cNvGrpSpPr/>
          <p:nvPr/>
        </p:nvGrpSpPr>
        <p:grpSpPr>
          <a:xfrm>
            <a:off x="1179101" y="8103489"/>
            <a:ext cx="726573" cy="726573"/>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C661F"/>
            </a:solidFill>
          </p:spPr>
          <p:txBody>
            <a:bodyPr/>
            <a:lstStyle/>
            <a:p>
              <a:endParaRPr lang="vi-VN"/>
            </a:p>
          </p:txBody>
        </p:sp>
        <p:sp>
          <p:nvSpPr>
            <p:cNvPr id="21" name="TextBox 21"/>
            <p:cNvSpPr txBox="1"/>
            <p:nvPr/>
          </p:nvSpPr>
          <p:spPr>
            <a:xfrm>
              <a:off x="76200" y="9525"/>
              <a:ext cx="660400" cy="727075"/>
            </a:xfrm>
            <a:prstGeom prst="rect">
              <a:avLst/>
            </a:prstGeom>
          </p:spPr>
          <p:txBody>
            <a:bodyPr lIns="50800" tIns="50800" rIns="50800" bIns="50800" rtlCol="0" anchor="ctr"/>
            <a:lstStyle/>
            <a:p>
              <a:pPr algn="ctr">
                <a:lnSpc>
                  <a:spcPts val="3079"/>
                </a:lnSpc>
              </a:pPr>
              <a:endParaRPr/>
            </a:p>
          </p:txBody>
        </p:sp>
      </p:grpSp>
      <p:sp>
        <p:nvSpPr>
          <p:cNvPr id="23" name="TextBox 23"/>
          <p:cNvSpPr txBox="1"/>
          <p:nvPr/>
        </p:nvSpPr>
        <p:spPr>
          <a:xfrm>
            <a:off x="9843280" y="4484736"/>
            <a:ext cx="6005904" cy="1599156"/>
          </a:xfrm>
          <a:prstGeom prst="rect">
            <a:avLst/>
          </a:prstGeom>
        </p:spPr>
        <p:txBody>
          <a:bodyPr lIns="0" tIns="0" rIns="0" bIns="0" rtlCol="0" anchor="t">
            <a:spAutoFit/>
          </a:bodyPr>
          <a:lstStyle/>
          <a:p>
            <a:pPr algn="l">
              <a:lnSpc>
                <a:spcPts val="3079"/>
              </a:lnSpc>
            </a:pPr>
            <a:r>
              <a:rPr lang="en-US" sz="3200">
                <a:solidFill>
                  <a:srgbClr val="7B3911"/>
                </a:solidFill>
                <a:latin typeface="Telegraf"/>
                <a:ea typeface="Telegraf"/>
                <a:cs typeface="Telegraf"/>
                <a:sym typeface="Telegraf"/>
              </a:rPr>
              <a:t>Trang Wed Hướng dẫn và hỗ trợ nấu ăn giúp người dùng nắm bắt các công thức nấu ăn, tăng khả năng thành công khi thực hiện</a:t>
            </a:r>
          </a:p>
        </p:txBody>
      </p:sp>
      <p:sp>
        <p:nvSpPr>
          <p:cNvPr id="24" name="TextBox 24"/>
          <p:cNvSpPr txBox="1"/>
          <p:nvPr/>
        </p:nvSpPr>
        <p:spPr>
          <a:xfrm>
            <a:off x="9858520" y="7215882"/>
            <a:ext cx="6549280" cy="1996700"/>
          </a:xfrm>
          <a:prstGeom prst="rect">
            <a:avLst/>
          </a:prstGeom>
        </p:spPr>
        <p:txBody>
          <a:bodyPr lIns="0" tIns="0" rIns="0" bIns="0" rtlCol="0" anchor="t">
            <a:spAutoFit/>
          </a:bodyPr>
          <a:lstStyle/>
          <a:p>
            <a:pPr algn="l">
              <a:lnSpc>
                <a:spcPts val="3079"/>
              </a:lnSpc>
            </a:pPr>
            <a:r>
              <a:rPr lang="en-US" sz="3200">
                <a:solidFill>
                  <a:srgbClr val="7B3911"/>
                </a:solidFill>
                <a:latin typeface="Telegraf"/>
                <a:ea typeface="Telegraf"/>
                <a:cs typeface="Telegraf"/>
                <a:sym typeface="Telegraf"/>
              </a:rPr>
              <a:t>Với việc có thể đặt hang nguyên liệu của công thức món ăn muốn nấu người dung sẽ không còn phải gắp khó khăn với việc phải tốn thời gian mua những nguyên liệu</a:t>
            </a:r>
          </a:p>
        </p:txBody>
      </p:sp>
      <p:sp>
        <p:nvSpPr>
          <p:cNvPr id="25" name="TextBox 25"/>
          <p:cNvSpPr txBox="1"/>
          <p:nvPr/>
        </p:nvSpPr>
        <p:spPr>
          <a:xfrm>
            <a:off x="9843280" y="2400181"/>
            <a:ext cx="7280656" cy="1090042"/>
          </a:xfrm>
          <a:prstGeom prst="rect">
            <a:avLst/>
          </a:prstGeom>
        </p:spPr>
        <p:txBody>
          <a:bodyPr wrap="square" lIns="0" tIns="0" rIns="0" bIns="0" rtlCol="0" anchor="t">
            <a:spAutoFit/>
          </a:bodyPr>
          <a:lstStyle/>
          <a:p>
            <a:pPr algn="l">
              <a:lnSpc>
                <a:spcPts val="8469"/>
              </a:lnSpc>
            </a:pPr>
            <a:r>
              <a:rPr lang="en-US" sz="7177">
                <a:solidFill>
                  <a:srgbClr val="7B3911"/>
                </a:solidFill>
                <a:latin typeface="Norwester"/>
                <a:ea typeface="Norwester"/>
                <a:cs typeface="Norwester"/>
                <a:sym typeface="Norwester"/>
              </a:rPr>
              <a:t>Mục Tiêu Wed Site</a:t>
            </a:r>
          </a:p>
        </p:txBody>
      </p:sp>
      <p:sp>
        <p:nvSpPr>
          <p:cNvPr id="26" name="TextBox 26"/>
          <p:cNvSpPr txBox="1"/>
          <p:nvPr/>
        </p:nvSpPr>
        <p:spPr>
          <a:xfrm>
            <a:off x="9843280" y="3739784"/>
            <a:ext cx="5701520" cy="406522"/>
          </a:xfrm>
          <a:prstGeom prst="rect">
            <a:avLst/>
          </a:prstGeom>
        </p:spPr>
        <p:txBody>
          <a:bodyPr wrap="square" lIns="0" tIns="0" rIns="0" bIns="0" rtlCol="0" anchor="t">
            <a:spAutoFit/>
          </a:bodyPr>
          <a:lstStyle/>
          <a:p>
            <a:pPr algn="l">
              <a:lnSpc>
                <a:spcPts val="3079"/>
              </a:lnSpc>
            </a:pPr>
            <a:r>
              <a:rPr lang="en-US" sz="3200" b="1">
                <a:solidFill>
                  <a:srgbClr val="7B3911"/>
                </a:solidFill>
                <a:latin typeface="Telegraf Bold"/>
                <a:ea typeface="Telegraf Bold"/>
                <a:cs typeface="Telegraf Bold"/>
                <a:sym typeface="Telegraf Bold"/>
              </a:rPr>
              <a:t>Hướng Dẫn và Hỗ Trợ</a:t>
            </a:r>
          </a:p>
        </p:txBody>
      </p:sp>
      <p:sp>
        <p:nvSpPr>
          <p:cNvPr id="27" name="TextBox 27"/>
          <p:cNvSpPr txBox="1"/>
          <p:nvPr/>
        </p:nvSpPr>
        <p:spPr>
          <a:xfrm>
            <a:off x="9843280" y="6524356"/>
            <a:ext cx="5244320" cy="406522"/>
          </a:xfrm>
          <a:prstGeom prst="rect">
            <a:avLst/>
          </a:prstGeom>
        </p:spPr>
        <p:txBody>
          <a:bodyPr wrap="square" lIns="0" tIns="0" rIns="0" bIns="0" rtlCol="0" anchor="t">
            <a:spAutoFit/>
          </a:bodyPr>
          <a:lstStyle/>
          <a:p>
            <a:pPr algn="l">
              <a:lnSpc>
                <a:spcPts val="3079"/>
              </a:lnSpc>
            </a:pPr>
            <a:r>
              <a:rPr lang="en-US" sz="3200" b="1">
                <a:solidFill>
                  <a:srgbClr val="7B3911"/>
                </a:solidFill>
                <a:latin typeface="Telegraf Bold"/>
                <a:ea typeface="Telegraf Bold"/>
                <a:cs typeface="Telegraf Bold"/>
                <a:sym typeface="Telegraf Bold"/>
              </a:rPr>
              <a:t>Hỗ Trợ mua nguyên liệu</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26">
                                            <p:txEl>
                                              <p:pRg st="0" end="0"/>
                                            </p:txEl>
                                          </p:spTgt>
                                        </p:tgtEl>
                                        <p:attrNameLst>
                                          <p:attrName>style.visibility</p:attrName>
                                        </p:attrNameLst>
                                      </p:cBhvr>
                                      <p:to>
                                        <p:strVal val="visible"/>
                                      </p:to>
                                    </p:set>
                                    <p:animEffect transition="in" filter="circle(in)">
                                      <p:cBhvr>
                                        <p:cTn id="19" dur="1000"/>
                                        <p:tgtEl>
                                          <p:spTgt spid="26">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down)">
                                      <p:cBhvr>
                                        <p:cTn id="24" dur="10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heel(1)">
                                      <p:cBhvr>
                                        <p:cTn id="29"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6E9"/>
        </a:solidFill>
        <a:effectLst/>
      </p:bgPr>
    </p:bg>
    <p:spTree>
      <p:nvGrpSpPr>
        <p:cNvPr id="1" name="">
          <a:extLst>
            <a:ext uri="{FF2B5EF4-FFF2-40B4-BE49-F238E27FC236}">
              <a16:creationId xmlns:a16="http://schemas.microsoft.com/office/drawing/2014/main" id="{A631A970-06EC-FADF-DAC2-8E4BB288E66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34B2FE5-536E-EA5E-0B4C-130F41FAAC40}"/>
              </a:ext>
            </a:extLst>
          </p:cNvPr>
          <p:cNvSpPr/>
          <p:nvPr/>
        </p:nvSpPr>
        <p:spPr>
          <a:xfrm>
            <a:off x="0" y="-4886585"/>
            <a:ext cx="18742642" cy="18742642"/>
          </a:xfrm>
          <a:custGeom>
            <a:avLst/>
            <a:gdLst/>
            <a:ahLst/>
            <a:cxnLst/>
            <a:rect l="l" t="t" r="r" b="b"/>
            <a:pathLst>
              <a:path w="18742642" h="18742642">
                <a:moveTo>
                  <a:pt x="0" y="0"/>
                </a:moveTo>
                <a:lnTo>
                  <a:pt x="18742643" y="0"/>
                </a:lnTo>
                <a:lnTo>
                  <a:pt x="18742643" y="18742643"/>
                </a:lnTo>
                <a:lnTo>
                  <a:pt x="0" y="187426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grpSp>
        <p:nvGrpSpPr>
          <p:cNvPr id="3" name="Group 3">
            <a:extLst>
              <a:ext uri="{FF2B5EF4-FFF2-40B4-BE49-F238E27FC236}">
                <a16:creationId xmlns:a16="http://schemas.microsoft.com/office/drawing/2014/main" id="{78AC1368-CC06-E5E8-2664-B916A5C46D33}"/>
              </a:ext>
            </a:extLst>
          </p:cNvPr>
          <p:cNvGrpSpPr/>
          <p:nvPr/>
        </p:nvGrpSpPr>
        <p:grpSpPr>
          <a:xfrm>
            <a:off x="-5104289" y="-4402182"/>
            <a:ext cx="12080937" cy="14868845"/>
            <a:chOff x="0" y="0"/>
            <a:chExt cx="660400" cy="812800"/>
          </a:xfrm>
        </p:grpSpPr>
        <p:sp>
          <p:nvSpPr>
            <p:cNvPr id="4" name="Freeform 4">
              <a:extLst>
                <a:ext uri="{FF2B5EF4-FFF2-40B4-BE49-F238E27FC236}">
                  <a16:creationId xmlns:a16="http://schemas.microsoft.com/office/drawing/2014/main" id="{FA324AE3-1544-72CD-A09C-D3624627AB20}"/>
                </a:ext>
              </a:extLst>
            </p:cNvPr>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FFB905"/>
            </a:solidFill>
          </p:spPr>
          <p:txBody>
            <a:bodyPr/>
            <a:lstStyle/>
            <a:p>
              <a:endParaRPr lang="vi-VN"/>
            </a:p>
          </p:txBody>
        </p:sp>
        <p:sp>
          <p:nvSpPr>
            <p:cNvPr id="5" name="TextBox 5">
              <a:extLst>
                <a:ext uri="{FF2B5EF4-FFF2-40B4-BE49-F238E27FC236}">
                  <a16:creationId xmlns:a16="http://schemas.microsoft.com/office/drawing/2014/main" id="{9693A8B6-BA03-4C7F-68CC-C91C496E09EC}"/>
                </a:ext>
              </a:extLst>
            </p:cNvPr>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sp>
        <p:nvSpPr>
          <p:cNvPr id="7" name="Freeform 7">
            <a:extLst>
              <a:ext uri="{FF2B5EF4-FFF2-40B4-BE49-F238E27FC236}">
                <a16:creationId xmlns:a16="http://schemas.microsoft.com/office/drawing/2014/main" id="{4DBD1B1E-0282-76F8-FE54-24A08AE14BD4}"/>
              </a:ext>
            </a:extLst>
          </p:cNvPr>
          <p:cNvSpPr/>
          <p:nvPr/>
        </p:nvSpPr>
        <p:spPr>
          <a:xfrm>
            <a:off x="1542388" y="2581936"/>
            <a:ext cx="7280656" cy="6248126"/>
          </a:xfrm>
          <a:custGeom>
            <a:avLst/>
            <a:gdLst/>
            <a:ahLst/>
            <a:cxnLst/>
            <a:rect l="l" t="t" r="r" b="b"/>
            <a:pathLst>
              <a:path w="7280656" h="6248126">
                <a:moveTo>
                  <a:pt x="0" y="0"/>
                </a:moveTo>
                <a:lnTo>
                  <a:pt x="7280656" y="0"/>
                </a:lnTo>
                <a:lnTo>
                  <a:pt x="7280656" y="6248126"/>
                </a:lnTo>
                <a:lnTo>
                  <a:pt x="0" y="62481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8" name="Group 8">
            <a:extLst>
              <a:ext uri="{FF2B5EF4-FFF2-40B4-BE49-F238E27FC236}">
                <a16:creationId xmlns:a16="http://schemas.microsoft.com/office/drawing/2014/main" id="{4502E9F8-5598-277B-39F5-51C7EAE3BB10}"/>
              </a:ext>
            </a:extLst>
          </p:cNvPr>
          <p:cNvGrpSpPr/>
          <p:nvPr/>
        </p:nvGrpSpPr>
        <p:grpSpPr>
          <a:xfrm rot="-5400000">
            <a:off x="16632356" y="8965172"/>
            <a:ext cx="476333" cy="586256"/>
            <a:chOff x="0" y="0"/>
            <a:chExt cx="660400" cy="812800"/>
          </a:xfrm>
        </p:grpSpPr>
        <p:sp>
          <p:nvSpPr>
            <p:cNvPr id="9" name="Freeform 9">
              <a:extLst>
                <a:ext uri="{FF2B5EF4-FFF2-40B4-BE49-F238E27FC236}">
                  <a16:creationId xmlns:a16="http://schemas.microsoft.com/office/drawing/2014/main" id="{D049F9A6-20BD-A871-C36F-DF5296C1A087}"/>
                </a:ext>
              </a:extLst>
            </p:cNvPr>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7B3911"/>
            </a:solidFill>
          </p:spPr>
          <p:txBody>
            <a:bodyPr/>
            <a:lstStyle/>
            <a:p>
              <a:endParaRPr lang="vi-VN"/>
            </a:p>
          </p:txBody>
        </p:sp>
        <p:sp>
          <p:nvSpPr>
            <p:cNvPr id="10" name="TextBox 10">
              <a:extLst>
                <a:ext uri="{FF2B5EF4-FFF2-40B4-BE49-F238E27FC236}">
                  <a16:creationId xmlns:a16="http://schemas.microsoft.com/office/drawing/2014/main" id="{CFAA06A9-B2E4-9B40-28C2-DBBC99A28FD2}"/>
                </a:ext>
              </a:extLst>
            </p:cNvPr>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grpSp>
        <p:nvGrpSpPr>
          <p:cNvPr id="11" name="Group 11">
            <a:extLst>
              <a:ext uri="{FF2B5EF4-FFF2-40B4-BE49-F238E27FC236}">
                <a16:creationId xmlns:a16="http://schemas.microsoft.com/office/drawing/2014/main" id="{EA8F6408-BCA9-45DC-D590-42C877BF894F}"/>
              </a:ext>
            </a:extLst>
          </p:cNvPr>
          <p:cNvGrpSpPr/>
          <p:nvPr/>
        </p:nvGrpSpPr>
        <p:grpSpPr>
          <a:xfrm rot="5400000">
            <a:off x="15812273" y="8965172"/>
            <a:ext cx="476333" cy="586256"/>
            <a:chOff x="0" y="0"/>
            <a:chExt cx="660400" cy="812800"/>
          </a:xfrm>
        </p:grpSpPr>
        <p:sp>
          <p:nvSpPr>
            <p:cNvPr id="12" name="Freeform 12">
              <a:extLst>
                <a:ext uri="{FF2B5EF4-FFF2-40B4-BE49-F238E27FC236}">
                  <a16:creationId xmlns:a16="http://schemas.microsoft.com/office/drawing/2014/main" id="{29E5E9BC-0641-2BD8-7BBF-F10678B5E255}"/>
                </a:ext>
              </a:extLst>
            </p:cNvPr>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7B3911"/>
            </a:solidFill>
          </p:spPr>
          <p:txBody>
            <a:bodyPr/>
            <a:lstStyle/>
            <a:p>
              <a:endParaRPr lang="vi-VN"/>
            </a:p>
          </p:txBody>
        </p:sp>
        <p:sp>
          <p:nvSpPr>
            <p:cNvPr id="13" name="TextBox 13">
              <a:extLst>
                <a:ext uri="{FF2B5EF4-FFF2-40B4-BE49-F238E27FC236}">
                  <a16:creationId xmlns:a16="http://schemas.microsoft.com/office/drawing/2014/main" id="{D3D6EE51-D2A0-9FF2-405F-BE9EDEE49050}"/>
                </a:ext>
              </a:extLst>
            </p:cNvPr>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sp>
        <p:nvSpPr>
          <p:cNvPr id="14" name="Freeform 14">
            <a:extLst>
              <a:ext uri="{FF2B5EF4-FFF2-40B4-BE49-F238E27FC236}">
                <a16:creationId xmlns:a16="http://schemas.microsoft.com/office/drawing/2014/main" id="{5DEDB8CC-B877-8AA4-B87E-EEB891C34015}"/>
              </a:ext>
            </a:extLst>
          </p:cNvPr>
          <p:cNvSpPr/>
          <p:nvPr/>
        </p:nvSpPr>
        <p:spPr>
          <a:xfrm rot="2700000">
            <a:off x="16743596" y="9159391"/>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15" name="Freeform 15">
            <a:extLst>
              <a:ext uri="{FF2B5EF4-FFF2-40B4-BE49-F238E27FC236}">
                <a16:creationId xmlns:a16="http://schemas.microsoft.com/office/drawing/2014/main" id="{F64FD80E-8E93-6495-3378-4B753079301F}"/>
              </a:ext>
            </a:extLst>
          </p:cNvPr>
          <p:cNvSpPr/>
          <p:nvPr/>
        </p:nvSpPr>
        <p:spPr>
          <a:xfrm rot="-8100000">
            <a:off x="15977806" y="9157648"/>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grpSp>
        <p:nvGrpSpPr>
          <p:cNvPr id="16" name="Group 16">
            <a:extLst>
              <a:ext uri="{FF2B5EF4-FFF2-40B4-BE49-F238E27FC236}">
                <a16:creationId xmlns:a16="http://schemas.microsoft.com/office/drawing/2014/main" id="{06F8D7FE-55F9-4E2C-907F-0E9B5FC5AE03}"/>
              </a:ext>
            </a:extLst>
          </p:cNvPr>
          <p:cNvGrpSpPr/>
          <p:nvPr/>
        </p:nvGrpSpPr>
        <p:grpSpPr>
          <a:xfrm>
            <a:off x="6262485" y="1102476"/>
            <a:ext cx="1479460" cy="1479460"/>
            <a:chOff x="0" y="0"/>
            <a:chExt cx="812800" cy="812800"/>
          </a:xfrm>
        </p:grpSpPr>
        <p:sp>
          <p:nvSpPr>
            <p:cNvPr id="17" name="Freeform 17">
              <a:extLst>
                <a:ext uri="{FF2B5EF4-FFF2-40B4-BE49-F238E27FC236}">
                  <a16:creationId xmlns:a16="http://schemas.microsoft.com/office/drawing/2014/main" id="{33A3BDAE-9886-452B-0C78-CBF242B0B52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C661F"/>
            </a:solidFill>
          </p:spPr>
          <p:txBody>
            <a:bodyPr/>
            <a:lstStyle/>
            <a:p>
              <a:endParaRPr lang="vi-VN"/>
            </a:p>
          </p:txBody>
        </p:sp>
        <p:sp>
          <p:nvSpPr>
            <p:cNvPr id="18" name="TextBox 18">
              <a:extLst>
                <a:ext uri="{FF2B5EF4-FFF2-40B4-BE49-F238E27FC236}">
                  <a16:creationId xmlns:a16="http://schemas.microsoft.com/office/drawing/2014/main" id="{86E081E7-B316-8D34-4D98-4B2910FC6E5A}"/>
                </a:ext>
              </a:extLst>
            </p:cNvPr>
            <p:cNvSpPr txBox="1"/>
            <p:nvPr/>
          </p:nvSpPr>
          <p:spPr>
            <a:xfrm>
              <a:off x="76200" y="9525"/>
              <a:ext cx="660400" cy="727075"/>
            </a:xfrm>
            <a:prstGeom prst="rect">
              <a:avLst/>
            </a:prstGeom>
          </p:spPr>
          <p:txBody>
            <a:bodyPr lIns="50800" tIns="50800" rIns="50800" bIns="50800" rtlCol="0" anchor="ctr"/>
            <a:lstStyle/>
            <a:p>
              <a:pPr algn="ctr">
                <a:lnSpc>
                  <a:spcPts val="3079"/>
                </a:lnSpc>
              </a:pPr>
              <a:endParaRPr/>
            </a:p>
          </p:txBody>
        </p:sp>
      </p:grpSp>
      <p:grpSp>
        <p:nvGrpSpPr>
          <p:cNvPr id="19" name="Group 19">
            <a:extLst>
              <a:ext uri="{FF2B5EF4-FFF2-40B4-BE49-F238E27FC236}">
                <a16:creationId xmlns:a16="http://schemas.microsoft.com/office/drawing/2014/main" id="{B31CADBC-0B8B-9158-3438-F48EDBAF6095}"/>
              </a:ext>
            </a:extLst>
          </p:cNvPr>
          <p:cNvGrpSpPr/>
          <p:nvPr/>
        </p:nvGrpSpPr>
        <p:grpSpPr>
          <a:xfrm>
            <a:off x="1179101" y="8103489"/>
            <a:ext cx="726573" cy="726573"/>
            <a:chOff x="0" y="0"/>
            <a:chExt cx="812800" cy="812800"/>
          </a:xfrm>
        </p:grpSpPr>
        <p:sp>
          <p:nvSpPr>
            <p:cNvPr id="20" name="Freeform 20">
              <a:extLst>
                <a:ext uri="{FF2B5EF4-FFF2-40B4-BE49-F238E27FC236}">
                  <a16:creationId xmlns:a16="http://schemas.microsoft.com/office/drawing/2014/main" id="{AEDB5B68-3AA5-96FF-5D10-618BD1A2FA4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C661F"/>
            </a:solidFill>
          </p:spPr>
          <p:txBody>
            <a:bodyPr/>
            <a:lstStyle/>
            <a:p>
              <a:endParaRPr lang="vi-VN"/>
            </a:p>
          </p:txBody>
        </p:sp>
        <p:sp>
          <p:nvSpPr>
            <p:cNvPr id="21" name="TextBox 21">
              <a:extLst>
                <a:ext uri="{FF2B5EF4-FFF2-40B4-BE49-F238E27FC236}">
                  <a16:creationId xmlns:a16="http://schemas.microsoft.com/office/drawing/2014/main" id="{AFD163B8-5C98-0C4A-61F6-976C219CBC21}"/>
                </a:ext>
              </a:extLst>
            </p:cNvPr>
            <p:cNvSpPr txBox="1"/>
            <p:nvPr/>
          </p:nvSpPr>
          <p:spPr>
            <a:xfrm>
              <a:off x="76200" y="9525"/>
              <a:ext cx="660400" cy="727075"/>
            </a:xfrm>
            <a:prstGeom prst="rect">
              <a:avLst/>
            </a:prstGeom>
          </p:spPr>
          <p:txBody>
            <a:bodyPr lIns="50800" tIns="50800" rIns="50800" bIns="50800" rtlCol="0" anchor="ctr"/>
            <a:lstStyle/>
            <a:p>
              <a:pPr algn="ctr">
                <a:lnSpc>
                  <a:spcPts val="3079"/>
                </a:lnSpc>
              </a:pPr>
              <a:endParaRPr/>
            </a:p>
          </p:txBody>
        </p:sp>
      </p:grpSp>
      <p:sp>
        <p:nvSpPr>
          <p:cNvPr id="23" name="TextBox 23">
            <a:extLst>
              <a:ext uri="{FF2B5EF4-FFF2-40B4-BE49-F238E27FC236}">
                <a16:creationId xmlns:a16="http://schemas.microsoft.com/office/drawing/2014/main" id="{4004216F-E0EE-23F5-E18D-FA5D8593CD61}"/>
              </a:ext>
            </a:extLst>
          </p:cNvPr>
          <p:cNvSpPr txBox="1"/>
          <p:nvPr/>
        </p:nvSpPr>
        <p:spPr>
          <a:xfrm>
            <a:off x="9843279" y="4484736"/>
            <a:ext cx="6902331" cy="1987724"/>
          </a:xfrm>
          <a:prstGeom prst="rect">
            <a:avLst/>
          </a:prstGeom>
        </p:spPr>
        <p:txBody>
          <a:bodyPr wrap="square" lIns="0" tIns="0" rIns="0" bIns="0" rtlCol="0" anchor="t">
            <a:spAutoFit/>
          </a:bodyPr>
          <a:lstStyle/>
          <a:p>
            <a:pPr algn="just">
              <a:lnSpc>
                <a:spcPts val="3079"/>
              </a:lnSpc>
            </a:pPr>
            <a:r>
              <a:rPr lang="en-US" sz="2800">
                <a:solidFill>
                  <a:srgbClr val="7B3911"/>
                </a:solidFill>
                <a:latin typeface="Telegraf"/>
                <a:ea typeface="Telegraf"/>
                <a:cs typeface="Telegraf"/>
                <a:sym typeface="Telegraf"/>
              </a:rPr>
              <a:t>Với trang admin có thể giúp cho người quản lý có thể kiểm soát được những gì xảy ra trong trang wed của mình, dễ dàng thay đổi, sửa chữa những thông tin cần thiết</a:t>
            </a:r>
          </a:p>
        </p:txBody>
      </p:sp>
      <p:sp>
        <p:nvSpPr>
          <p:cNvPr id="24" name="TextBox 24">
            <a:extLst>
              <a:ext uri="{FF2B5EF4-FFF2-40B4-BE49-F238E27FC236}">
                <a16:creationId xmlns:a16="http://schemas.microsoft.com/office/drawing/2014/main" id="{EBA0E4DB-BF47-9C3B-135D-9053C24E7600}"/>
              </a:ext>
            </a:extLst>
          </p:cNvPr>
          <p:cNvSpPr txBox="1"/>
          <p:nvPr/>
        </p:nvSpPr>
        <p:spPr>
          <a:xfrm>
            <a:off x="9843280" y="7087608"/>
            <a:ext cx="6549280" cy="1590179"/>
          </a:xfrm>
          <a:prstGeom prst="rect">
            <a:avLst/>
          </a:prstGeom>
        </p:spPr>
        <p:txBody>
          <a:bodyPr lIns="0" tIns="0" rIns="0" bIns="0" rtlCol="0" anchor="t">
            <a:spAutoFit/>
          </a:bodyPr>
          <a:lstStyle/>
          <a:p>
            <a:pPr algn="just">
              <a:lnSpc>
                <a:spcPts val="3079"/>
              </a:lnSpc>
            </a:pPr>
            <a:r>
              <a:rPr lang="en-US" sz="2800">
                <a:solidFill>
                  <a:srgbClr val="7B3911"/>
                </a:solidFill>
                <a:latin typeface="Telegraf"/>
                <a:ea typeface="Telegraf"/>
                <a:cs typeface="Telegraf"/>
                <a:sym typeface="Telegraf"/>
              </a:rPr>
              <a:t>Với giao diện người dung dễ sử dụng, các tính năng được thiết kế liên quan đến nhau khiến việc sử dụng hệ thống trở nên dễ dàng hơn</a:t>
            </a:r>
          </a:p>
        </p:txBody>
      </p:sp>
      <p:sp>
        <p:nvSpPr>
          <p:cNvPr id="25" name="TextBox 25">
            <a:extLst>
              <a:ext uri="{FF2B5EF4-FFF2-40B4-BE49-F238E27FC236}">
                <a16:creationId xmlns:a16="http://schemas.microsoft.com/office/drawing/2014/main" id="{75469EAC-53BE-C4AA-9583-0228718582CF}"/>
              </a:ext>
            </a:extLst>
          </p:cNvPr>
          <p:cNvSpPr txBox="1"/>
          <p:nvPr/>
        </p:nvSpPr>
        <p:spPr>
          <a:xfrm>
            <a:off x="9843280" y="2400181"/>
            <a:ext cx="7280656" cy="1090042"/>
          </a:xfrm>
          <a:prstGeom prst="rect">
            <a:avLst/>
          </a:prstGeom>
        </p:spPr>
        <p:txBody>
          <a:bodyPr wrap="square" lIns="0" tIns="0" rIns="0" bIns="0" rtlCol="0" anchor="t">
            <a:spAutoFit/>
          </a:bodyPr>
          <a:lstStyle/>
          <a:p>
            <a:pPr algn="l">
              <a:lnSpc>
                <a:spcPts val="8469"/>
              </a:lnSpc>
            </a:pPr>
            <a:r>
              <a:rPr lang="en-US" sz="7177">
                <a:solidFill>
                  <a:srgbClr val="7B3911"/>
                </a:solidFill>
                <a:latin typeface="Norwester"/>
                <a:ea typeface="Norwester"/>
                <a:cs typeface="Norwester"/>
                <a:sym typeface="Norwester"/>
              </a:rPr>
              <a:t>Mục Tiêu Wed Site</a:t>
            </a:r>
          </a:p>
        </p:txBody>
      </p:sp>
      <p:sp>
        <p:nvSpPr>
          <p:cNvPr id="26" name="TextBox 26">
            <a:extLst>
              <a:ext uri="{FF2B5EF4-FFF2-40B4-BE49-F238E27FC236}">
                <a16:creationId xmlns:a16="http://schemas.microsoft.com/office/drawing/2014/main" id="{B41EB29D-E464-A6AB-CAFB-C691443473CC}"/>
              </a:ext>
            </a:extLst>
          </p:cNvPr>
          <p:cNvSpPr txBox="1"/>
          <p:nvPr/>
        </p:nvSpPr>
        <p:spPr>
          <a:xfrm>
            <a:off x="9677400" y="3898624"/>
            <a:ext cx="5701520" cy="406522"/>
          </a:xfrm>
          <a:prstGeom prst="rect">
            <a:avLst/>
          </a:prstGeom>
        </p:spPr>
        <p:txBody>
          <a:bodyPr wrap="square" lIns="0" tIns="0" rIns="0" bIns="0" rtlCol="0" anchor="t">
            <a:spAutoFit/>
          </a:bodyPr>
          <a:lstStyle/>
          <a:p>
            <a:pPr algn="l">
              <a:lnSpc>
                <a:spcPts val="3079"/>
              </a:lnSpc>
            </a:pPr>
            <a:r>
              <a:rPr lang="en-US" sz="3200" b="1">
                <a:solidFill>
                  <a:srgbClr val="7B3911"/>
                </a:solidFill>
                <a:latin typeface="Telegraf Bold"/>
                <a:ea typeface="Telegraf Bold"/>
                <a:cs typeface="Telegraf Bold"/>
                <a:sym typeface="Telegraf Bold"/>
              </a:rPr>
              <a:t>Giúp quản lý trang wed</a:t>
            </a:r>
          </a:p>
        </p:txBody>
      </p:sp>
      <p:sp>
        <p:nvSpPr>
          <p:cNvPr id="27" name="TextBox 27">
            <a:extLst>
              <a:ext uri="{FF2B5EF4-FFF2-40B4-BE49-F238E27FC236}">
                <a16:creationId xmlns:a16="http://schemas.microsoft.com/office/drawing/2014/main" id="{8D9B724C-041C-6068-BC5B-B9BBB6293FCF}"/>
              </a:ext>
            </a:extLst>
          </p:cNvPr>
          <p:cNvSpPr txBox="1"/>
          <p:nvPr/>
        </p:nvSpPr>
        <p:spPr>
          <a:xfrm>
            <a:off x="9843280" y="6533622"/>
            <a:ext cx="6902332" cy="406522"/>
          </a:xfrm>
          <a:prstGeom prst="rect">
            <a:avLst/>
          </a:prstGeom>
        </p:spPr>
        <p:txBody>
          <a:bodyPr wrap="square" lIns="0" tIns="0" rIns="0" bIns="0" rtlCol="0" anchor="t">
            <a:spAutoFit/>
          </a:bodyPr>
          <a:lstStyle/>
          <a:p>
            <a:pPr algn="l">
              <a:lnSpc>
                <a:spcPts val="3079"/>
              </a:lnSpc>
            </a:pPr>
            <a:r>
              <a:rPr lang="en-US" sz="3200" b="1">
                <a:solidFill>
                  <a:srgbClr val="7B3911"/>
                </a:solidFill>
                <a:latin typeface="Telegraf Bold"/>
                <a:ea typeface="Telegraf Bold"/>
                <a:cs typeface="Telegraf Bold"/>
                <a:sym typeface="Telegraf Bold"/>
              </a:rPr>
              <a:t>Cải thiện trải nghiệm người dùng</a:t>
            </a:r>
          </a:p>
        </p:txBody>
      </p:sp>
    </p:spTree>
    <p:extLst>
      <p:ext uri="{BB962C8B-B14F-4D97-AF65-F5344CB8AC3E}">
        <p14:creationId xmlns:p14="http://schemas.microsoft.com/office/powerpoint/2010/main" val="1737895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1000"/>
                                        <p:tgtEl>
                                          <p:spTgt spid="23"/>
                                        </p:tgtEl>
                                      </p:cBhvr>
                                    </p:animEffect>
                                    <p:anim calcmode="lin" valueType="num">
                                      <p:cBhvr>
                                        <p:cTn id="18" dur="1000" fill="hold"/>
                                        <p:tgtEl>
                                          <p:spTgt spid="23"/>
                                        </p:tgtEl>
                                        <p:attrNameLst>
                                          <p:attrName>ppt_x</p:attrName>
                                        </p:attrNameLst>
                                      </p:cBhvr>
                                      <p:tavLst>
                                        <p:tav tm="0">
                                          <p:val>
                                            <p:strVal val="#ppt_x"/>
                                          </p:val>
                                        </p:tav>
                                        <p:tav tm="100000">
                                          <p:val>
                                            <p:strVal val="#ppt_x"/>
                                          </p:val>
                                        </p:tav>
                                      </p:tavLst>
                                    </p:anim>
                                    <p:anim calcmode="lin" valueType="num">
                                      <p:cBhvr>
                                        <p:cTn id="1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1000"/>
                                        <p:tgtEl>
                                          <p:spTgt spid="27"/>
                                        </p:tgtEl>
                                      </p:cBhvr>
                                    </p:animEffect>
                                    <p:anim calcmode="lin" valueType="num">
                                      <p:cBhvr>
                                        <p:cTn id="25" dur="1000" fill="hold"/>
                                        <p:tgtEl>
                                          <p:spTgt spid="27"/>
                                        </p:tgtEl>
                                        <p:attrNameLst>
                                          <p:attrName>ppt_x</p:attrName>
                                        </p:attrNameLst>
                                      </p:cBhvr>
                                      <p:tavLst>
                                        <p:tav tm="0">
                                          <p:val>
                                            <p:strVal val="#ppt_x"/>
                                          </p:val>
                                        </p:tav>
                                        <p:tav tm="100000">
                                          <p:val>
                                            <p:strVal val="#ppt_x"/>
                                          </p:val>
                                        </p:tav>
                                      </p:tavLst>
                                    </p:anim>
                                    <p:anim calcmode="lin" valueType="num">
                                      <p:cBhvr>
                                        <p:cTn id="2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down)">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C661F"/>
        </a:solidFill>
        <a:effectLst/>
      </p:bgPr>
    </p:bg>
    <p:spTree>
      <p:nvGrpSpPr>
        <p:cNvPr id="1" name="">
          <a:extLst>
            <a:ext uri="{FF2B5EF4-FFF2-40B4-BE49-F238E27FC236}">
              <a16:creationId xmlns:a16="http://schemas.microsoft.com/office/drawing/2014/main" id="{A7D997C6-B3CF-04D3-0EFF-C1838E25606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C3ACF16-AC16-48CF-BD86-A28B2854F825}"/>
              </a:ext>
            </a:extLst>
          </p:cNvPr>
          <p:cNvSpPr/>
          <p:nvPr/>
        </p:nvSpPr>
        <p:spPr>
          <a:xfrm>
            <a:off x="-1143066" y="-4932007"/>
            <a:ext cx="20362573" cy="20362573"/>
          </a:xfrm>
          <a:custGeom>
            <a:avLst/>
            <a:gdLst/>
            <a:ahLst/>
            <a:cxnLst/>
            <a:rect l="l" t="t" r="r" b="b"/>
            <a:pathLst>
              <a:path w="20362573" h="20362573">
                <a:moveTo>
                  <a:pt x="0" y="0"/>
                </a:moveTo>
                <a:lnTo>
                  <a:pt x="20362573" y="0"/>
                </a:lnTo>
                <a:lnTo>
                  <a:pt x="20362573" y="20362573"/>
                </a:lnTo>
                <a:lnTo>
                  <a:pt x="0" y="203625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4" name="Freeform 4">
            <a:extLst>
              <a:ext uri="{FF2B5EF4-FFF2-40B4-BE49-F238E27FC236}">
                <a16:creationId xmlns:a16="http://schemas.microsoft.com/office/drawing/2014/main" id="{337A7142-CD69-2F4C-68EC-B1C4D4865324}"/>
              </a:ext>
            </a:extLst>
          </p:cNvPr>
          <p:cNvSpPr/>
          <p:nvPr/>
        </p:nvSpPr>
        <p:spPr>
          <a:xfrm>
            <a:off x="1423645" y="2254812"/>
            <a:ext cx="6217889" cy="6440628"/>
          </a:xfrm>
          <a:custGeom>
            <a:avLst/>
            <a:gdLst/>
            <a:ahLst/>
            <a:cxnLst/>
            <a:rect l="l" t="t" r="r" b="b"/>
            <a:pathLst>
              <a:path w="6217889" h="6440628">
                <a:moveTo>
                  <a:pt x="0" y="0"/>
                </a:moveTo>
                <a:lnTo>
                  <a:pt x="6217890" y="0"/>
                </a:lnTo>
                <a:lnTo>
                  <a:pt x="6217890" y="6440628"/>
                </a:lnTo>
                <a:lnTo>
                  <a:pt x="0" y="6440628"/>
                </a:lnTo>
                <a:lnTo>
                  <a:pt x="0" y="0"/>
                </a:lnTo>
                <a:close/>
              </a:path>
            </a:pathLst>
          </a:custGeom>
          <a:blipFill>
            <a:blip r:embed="rId4"/>
            <a:stretch>
              <a:fillRect/>
            </a:stretch>
          </a:blipFill>
        </p:spPr>
        <p:txBody>
          <a:bodyPr/>
          <a:lstStyle/>
          <a:p>
            <a:endParaRPr lang="vi-VN"/>
          </a:p>
        </p:txBody>
      </p:sp>
      <p:sp>
        <p:nvSpPr>
          <p:cNvPr id="12" name="TextBox 12">
            <a:extLst>
              <a:ext uri="{FF2B5EF4-FFF2-40B4-BE49-F238E27FC236}">
                <a16:creationId xmlns:a16="http://schemas.microsoft.com/office/drawing/2014/main" id="{77BCBC72-CFFB-A1DF-8DEA-AE1BD3DA547C}"/>
              </a:ext>
            </a:extLst>
          </p:cNvPr>
          <p:cNvSpPr txBox="1"/>
          <p:nvPr/>
        </p:nvSpPr>
        <p:spPr>
          <a:xfrm>
            <a:off x="8651185" y="2091334"/>
            <a:ext cx="8051080" cy="2180084"/>
          </a:xfrm>
          <a:prstGeom prst="rect">
            <a:avLst/>
          </a:prstGeom>
        </p:spPr>
        <p:txBody>
          <a:bodyPr wrap="square" lIns="0" tIns="0" rIns="0" bIns="0" rtlCol="0" anchor="t">
            <a:spAutoFit/>
          </a:bodyPr>
          <a:lstStyle/>
          <a:p>
            <a:pPr algn="l">
              <a:lnSpc>
                <a:spcPts val="8469"/>
              </a:lnSpc>
            </a:pPr>
            <a:r>
              <a:rPr lang="en-US" sz="7177">
                <a:solidFill>
                  <a:srgbClr val="F6F6E9"/>
                </a:solidFill>
                <a:latin typeface="Norwester"/>
                <a:ea typeface="Norwester"/>
                <a:cs typeface="Norwester"/>
                <a:sym typeface="Norwester"/>
              </a:rPr>
              <a:t>Phân tích thiết kế hệ thống</a:t>
            </a:r>
          </a:p>
        </p:txBody>
      </p:sp>
      <p:grpSp>
        <p:nvGrpSpPr>
          <p:cNvPr id="18" name="Group 18">
            <a:extLst>
              <a:ext uri="{FF2B5EF4-FFF2-40B4-BE49-F238E27FC236}">
                <a16:creationId xmlns:a16="http://schemas.microsoft.com/office/drawing/2014/main" id="{441E5C14-CB45-0D0A-B9EF-4DFF773459FD}"/>
              </a:ext>
            </a:extLst>
          </p:cNvPr>
          <p:cNvGrpSpPr/>
          <p:nvPr/>
        </p:nvGrpSpPr>
        <p:grpSpPr>
          <a:xfrm rot="-5400000">
            <a:off x="16632356" y="8965172"/>
            <a:ext cx="476333" cy="586256"/>
            <a:chOff x="0" y="0"/>
            <a:chExt cx="660400" cy="812800"/>
          </a:xfrm>
        </p:grpSpPr>
        <p:sp>
          <p:nvSpPr>
            <p:cNvPr id="19" name="Freeform 19">
              <a:extLst>
                <a:ext uri="{FF2B5EF4-FFF2-40B4-BE49-F238E27FC236}">
                  <a16:creationId xmlns:a16="http://schemas.microsoft.com/office/drawing/2014/main" id="{5E8CECF3-2525-39A5-CBC0-822ECDBC1E06}"/>
                </a:ext>
              </a:extLst>
            </p:cNvPr>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7B3911"/>
            </a:solidFill>
          </p:spPr>
          <p:txBody>
            <a:bodyPr/>
            <a:lstStyle/>
            <a:p>
              <a:endParaRPr lang="vi-VN"/>
            </a:p>
          </p:txBody>
        </p:sp>
        <p:sp>
          <p:nvSpPr>
            <p:cNvPr id="20" name="TextBox 20">
              <a:extLst>
                <a:ext uri="{FF2B5EF4-FFF2-40B4-BE49-F238E27FC236}">
                  <a16:creationId xmlns:a16="http://schemas.microsoft.com/office/drawing/2014/main" id="{34285E9D-2AA9-5C89-0EE6-4CE5FE4B0E8D}"/>
                </a:ext>
              </a:extLst>
            </p:cNvPr>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grpSp>
        <p:nvGrpSpPr>
          <p:cNvPr id="21" name="Group 21">
            <a:extLst>
              <a:ext uri="{FF2B5EF4-FFF2-40B4-BE49-F238E27FC236}">
                <a16:creationId xmlns:a16="http://schemas.microsoft.com/office/drawing/2014/main" id="{D13D5506-47E2-5629-25BD-2BC13CF0F72A}"/>
              </a:ext>
            </a:extLst>
          </p:cNvPr>
          <p:cNvGrpSpPr/>
          <p:nvPr/>
        </p:nvGrpSpPr>
        <p:grpSpPr>
          <a:xfrm rot="5400000">
            <a:off x="15812273" y="8965172"/>
            <a:ext cx="476333" cy="586256"/>
            <a:chOff x="0" y="0"/>
            <a:chExt cx="660400" cy="812800"/>
          </a:xfrm>
        </p:grpSpPr>
        <p:sp>
          <p:nvSpPr>
            <p:cNvPr id="22" name="Freeform 22">
              <a:extLst>
                <a:ext uri="{FF2B5EF4-FFF2-40B4-BE49-F238E27FC236}">
                  <a16:creationId xmlns:a16="http://schemas.microsoft.com/office/drawing/2014/main" id="{7752C8FF-84A0-810B-AE45-010A0F75FA25}"/>
                </a:ext>
              </a:extLst>
            </p:cNvPr>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7B3911"/>
            </a:solidFill>
          </p:spPr>
          <p:txBody>
            <a:bodyPr/>
            <a:lstStyle/>
            <a:p>
              <a:endParaRPr lang="vi-VN"/>
            </a:p>
          </p:txBody>
        </p:sp>
        <p:sp>
          <p:nvSpPr>
            <p:cNvPr id="23" name="TextBox 23">
              <a:extLst>
                <a:ext uri="{FF2B5EF4-FFF2-40B4-BE49-F238E27FC236}">
                  <a16:creationId xmlns:a16="http://schemas.microsoft.com/office/drawing/2014/main" id="{FCC777B9-EFCF-2DA6-0997-92EC5F419142}"/>
                </a:ext>
              </a:extLst>
            </p:cNvPr>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sp>
        <p:nvSpPr>
          <p:cNvPr id="24" name="Freeform 24">
            <a:extLst>
              <a:ext uri="{FF2B5EF4-FFF2-40B4-BE49-F238E27FC236}">
                <a16:creationId xmlns:a16="http://schemas.microsoft.com/office/drawing/2014/main" id="{AD300D40-9E35-613B-6062-1D474EDD7EC8}"/>
              </a:ext>
            </a:extLst>
          </p:cNvPr>
          <p:cNvSpPr/>
          <p:nvPr/>
        </p:nvSpPr>
        <p:spPr>
          <a:xfrm rot="2700000">
            <a:off x="16743596" y="9159391"/>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25" name="Freeform 25">
            <a:extLst>
              <a:ext uri="{FF2B5EF4-FFF2-40B4-BE49-F238E27FC236}">
                <a16:creationId xmlns:a16="http://schemas.microsoft.com/office/drawing/2014/main" id="{5CEA5141-3819-DBC8-421D-1EC3580F2ED4}"/>
              </a:ext>
            </a:extLst>
          </p:cNvPr>
          <p:cNvSpPr/>
          <p:nvPr/>
        </p:nvSpPr>
        <p:spPr>
          <a:xfrm rot="-8100000">
            <a:off x="15977806" y="9157648"/>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Tree>
    <p:extLst>
      <p:ext uri="{BB962C8B-B14F-4D97-AF65-F5344CB8AC3E}">
        <p14:creationId xmlns:p14="http://schemas.microsoft.com/office/powerpoint/2010/main" val="2153227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6E9"/>
        </a:solidFill>
        <a:effectLst/>
      </p:bgPr>
    </p:bg>
    <p:spTree>
      <p:nvGrpSpPr>
        <p:cNvPr id="1" name="">
          <a:extLst>
            <a:ext uri="{FF2B5EF4-FFF2-40B4-BE49-F238E27FC236}">
              <a16:creationId xmlns:a16="http://schemas.microsoft.com/office/drawing/2014/main" id="{DD58569D-84FE-ADB9-7671-65B733A3A38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A5889E0-C111-F2A3-0E01-327DBAD65A18}"/>
              </a:ext>
            </a:extLst>
          </p:cNvPr>
          <p:cNvSpPr/>
          <p:nvPr/>
        </p:nvSpPr>
        <p:spPr>
          <a:xfrm>
            <a:off x="-177053" y="-4932007"/>
            <a:ext cx="18742642" cy="18742642"/>
          </a:xfrm>
          <a:custGeom>
            <a:avLst/>
            <a:gdLst/>
            <a:ahLst/>
            <a:cxnLst/>
            <a:rect l="l" t="t" r="r" b="b"/>
            <a:pathLst>
              <a:path w="18742642" h="18742642">
                <a:moveTo>
                  <a:pt x="0" y="0"/>
                </a:moveTo>
                <a:lnTo>
                  <a:pt x="18742643" y="0"/>
                </a:lnTo>
                <a:lnTo>
                  <a:pt x="18742643" y="18742643"/>
                </a:lnTo>
                <a:lnTo>
                  <a:pt x="0" y="187426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grpSp>
        <p:nvGrpSpPr>
          <p:cNvPr id="4" name="Group 4">
            <a:extLst>
              <a:ext uri="{FF2B5EF4-FFF2-40B4-BE49-F238E27FC236}">
                <a16:creationId xmlns:a16="http://schemas.microsoft.com/office/drawing/2014/main" id="{CFA94AA0-F1AA-8338-77B2-64110C8D14D4}"/>
              </a:ext>
            </a:extLst>
          </p:cNvPr>
          <p:cNvGrpSpPr/>
          <p:nvPr/>
        </p:nvGrpSpPr>
        <p:grpSpPr>
          <a:xfrm>
            <a:off x="9013197" y="6298803"/>
            <a:ext cx="14660743" cy="7330371"/>
            <a:chOff x="0" y="0"/>
            <a:chExt cx="812800" cy="406400"/>
          </a:xfrm>
        </p:grpSpPr>
        <p:sp>
          <p:nvSpPr>
            <p:cNvPr id="5" name="Freeform 5">
              <a:extLst>
                <a:ext uri="{FF2B5EF4-FFF2-40B4-BE49-F238E27FC236}">
                  <a16:creationId xmlns:a16="http://schemas.microsoft.com/office/drawing/2014/main" id="{8A6D7A45-6459-1A18-990B-918A630BC800}"/>
                </a:ext>
              </a:extLst>
            </p:cNvPr>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DC661F"/>
            </a:solidFill>
          </p:spPr>
          <p:txBody>
            <a:bodyPr/>
            <a:lstStyle/>
            <a:p>
              <a:endParaRPr lang="vi-VN"/>
            </a:p>
          </p:txBody>
        </p:sp>
        <p:sp>
          <p:nvSpPr>
            <p:cNvPr id="6" name="TextBox 6">
              <a:extLst>
                <a:ext uri="{FF2B5EF4-FFF2-40B4-BE49-F238E27FC236}">
                  <a16:creationId xmlns:a16="http://schemas.microsoft.com/office/drawing/2014/main" id="{D82ABE9B-7214-F884-5F60-B40A062E2FC9}"/>
                </a:ext>
              </a:extLst>
            </p:cNvPr>
            <p:cNvSpPr txBox="1"/>
            <p:nvPr/>
          </p:nvSpPr>
          <p:spPr>
            <a:xfrm>
              <a:off x="0" y="-66675"/>
              <a:ext cx="812800" cy="473075"/>
            </a:xfrm>
            <a:prstGeom prst="rect">
              <a:avLst/>
            </a:prstGeom>
          </p:spPr>
          <p:txBody>
            <a:bodyPr lIns="50800" tIns="50800" rIns="50800" bIns="50800" rtlCol="0" anchor="ctr"/>
            <a:lstStyle/>
            <a:p>
              <a:pPr algn="ctr">
                <a:lnSpc>
                  <a:spcPts val="3079"/>
                </a:lnSpc>
              </a:pPr>
              <a:endParaRPr/>
            </a:p>
          </p:txBody>
        </p:sp>
      </p:grpSp>
      <p:grpSp>
        <p:nvGrpSpPr>
          <p:cNvPr id="7" name="Group 7">
            <a:extLst>
              <a:ext uri="{FF2B5EF4-FFF2-40B4-BE49-F238E27FC236}">
                <a16:creationId xmlns:a16="http://schemas.microsoft.com/office/drawing/2014/main" id="{9D9C734F-399B-305A-C5D7-C3655CABAE85}"/>
              </a:ext>
            </a:extLst>
          </p:cNvPr>
          <p:cNvGrpSpPr/>
          <p:nvPr/>
        </p:nvGrpSpPr>
        <p:grpSpPr>
          <a:xfrm>
            <a:off x="10112925" y="-5334262"/>
            <a:ext cx="17684996" cy="7330371"/>
            <a:chOff x="0" y="0"/>
            <a:chExt cx="980466" cy="406400"/>
          </a:xfrm>
        </p:grpSpPr>
        <p:sp>
          <p:nvSpPr>
            <p:cNvPr id="8" name="Freeform 8">
              <a:extLst>
                <a:ext uri="{FF2B5EF4-FFF2-40B4-BE49-F238E27FC236}">
                  <a16:creationId xmlns:a16="http://schemas.microsoft.com/office/drawing/2014/main" id="{BB109B84-AB31-0DC0-FA6A-693764FA399A}"/>
                </a:ext>
              </a:extLst>
            </p:cNvPr>
            <p:cNvSpPr/>
            <p:nvPr/>
          </p:nvSpPr>
          <p:spPr>
            <a:xfrm>
              <a:off x="0" y="0"/>
              <a:ext cx="980466" cy="406400"/>
            </a:xfrm>
            <a:custGeom>
              <a:avLst/>
              <a:gdLst/>
              <a:ahLst/>
              <a:cxnLst/>
              <a:rect l="l" t="t" r="r" b="b"/>
              <a:pathLst>
                <a:path w="980466" h="406400">
                  <a:moveTo>
                    <a:pt x="777266" y="0"/>
                  </a:moveTo>
                  <a:cubicBezTo>
                    <a:pt x="889491" y="0"/>
                    <a:pt x="980466" y="90976"/>
                    <a:pt x="980466" y="203200"/>
                  </a:cubicBezTo>
                  <a:cubicBezTo>
                    <a:pt x="980466" y="315424"/>
                    <a:pt x="889491" y="406400"/>
                    <a:pt x="777266" y="406400"/>
                  </a:cubicBezTo>
                  <a:lnTo>
                    <a:pt x="203200" y="406400"/>
                  </a:lnTo>
                  <a:cubicBezTo>
                    <a:pt x="90976" y="406400"/>
                    <a:pt x="0" y="315424"/>
                    <a:pt x="0" y="203200"/>
                  </a:cubicBezTo>
                  <a:cubicBezTo>
                    <a:pt x="0" y="90976"/>
                    <a:pt x="90976" y="0"/>
                    <a:pt x="203200" y="0"/>
                  </a:cubicBezTo>
                  <a:close/>
                </a:path>
              </a:pathLst>
            </a:custGeom>
            <a:solidFill>
              <a:srgbClr val="DC661F"/>
            </a:solidFill>
          </p:spPr>
          <p:txBody>
            <a:bodyPr/>
            <a:lstStyle/>
            <a:p>
              <a:endParaRPr lang="vi-VN"/>
            </a:p>
          </p:txBody>
        </p:sp>
        <p:sp>
          <p:nvSpPr>
            <p:cNvPr id="9" name="TextBox 9">
              <a:extLst>
                <a:ext uri="{FF2B5EF4-FFF2-40B4-BE49-F238E27FC236}">
                  <a16:creationId xmlns:a16="http://schemas.microsoft.com/office/drawing/2014/main" id="{96B1351C-8A5C-7BB2-8C16-36632761C7A2}"/>
                </a:ext>
              </a:extLst>
            </p:cNvPr>
            <p:cNvSpPr txBox="1"/>
            <p:nvPr/>
          </p:nvSpPr>
          <p:spPr>
            <a:xfrm>
              <a:off x="0" y="-66675"/>
              <a:ext cx="980466" cy="473075"/>
            </a:xfrm>
            <a:prstGeom prst="rect">
              <a:avLst/>
            </a:prstGeom>
          </p:spPr>
          <p:txBody>
            <a:bodyPr lIns="50800" tIns="50800" rIns="50800" bIns="50800" rtlCol="0" anchor="ctr"/>
            <a:lstStyle/>
            <a:p>
              <a:pPr algn="ctr">
                <a:lnSpc>
                  <a:spcPts val="3079"/>
                </a:lnSpc>
              </a:pPr>
              <a:endParaRPr/>
            </a:p>
          </p:txBody>
        </p:sp>
      </p:grpSp>
      <p:sp>
        <p:nvSpPr>
          <p:cNvPr id="10" name="Freeform 10">
            <a:extLst>
              <a:ext uri="{FF2B5EF4-FFF2-40B4-BE49-F238E27FC236}">
                <a16:creationId xmlns:a16="http://schemas.microsoft.com/office/drawing/2014/main" id="{1B332494-6002-72E2-47BF-A53E0D8B23B5}"/>
              </a:ext>
            </a:extLst>
          </p:cNvPr>
          <p:cNvSpPr/>
          <p:nvPr/>
        </p:nvSpPr>
        <p:spPr>
          <a:xfrm>
            <a:off x="8739929" y="2403355"/>
            <a:ext cx="8274851" cy="5808946"/>
          </a:xfrm>
          <a:custGeom>
            <a:avLst/>
            <a:gdLst/>
            <a:ahLst/>
            <a:cxnLst/>
            <a:rect l="l" t="t" r="r" b="b"/>
            <a:pathLst>
              <a:path w="8274851" h="5808946">
                <a:moveTo>
                  <a:pt x="0" y="0"/>
                </a:moveTo>
                <a:lnTo>
                  <a:pt x="8274852" y="0"/>
                </a:lnTo>
                <a:lnTo>
                  <a:pt x="8274852" y="5808946"/>
                </a:lnTo>
                <a:lnTo>
                  <a:pt x="0" y="58089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11" name="Group 11">
            <a:extLst>
              <a:ext uri="{FF2B5EF4-FFF2-40B4-BE49-F238E27FC236}">
                <a16:creationId xmlns:a16="http://schemas.microsoft.com/office/drawing/2014/main" id="{47248F4C-10C5-201C-2CB4-F5C70E0BDB13}"/>
              </a:ext>
            </a:extLst>
          </p:cNvPr>
          <p:cNvGrpSpPr/>
          <p:nvPr/>
        </p:nvGrpSpPr>
        <p:grpSpPr>
          <a:xfrm rot="-5400000">
            <a:off x="16632356" y="8965172"/>
            <a:ext cx="476333" cy="586256"/>
            <a:chOff x="0" y="0"/>
            <a:chExt cx="660400" cy="812800"/>
          </a:xfrm>
        </p:grpSpPr>
        <p:sp>
          <p:nvSpPr>
            <p:cNvPr id="12" name="Freeform 12">
              <a:extLst>
                <a:ext uri="{FF2B5EF4-FFF2-40B4-BE49-F238E27FC236}">
                  <a16:creationId xmlns:a16="http://schemas.microsoft.com/office/drawing/2014/main" id="{9A3C3155-4991-607C-CFB7-3E8BCD2D13ED}"/>
                </a:ext>
              </a:extLst>
            </p:cNvPr>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7B3911"/>
            </a:solidFill>
          </p:spPr>
          <p:txBody>
            <a:bodyPr/>
            <a:lstStyle/>
            <a:p>
              <a:endParaRPr lang="vi-VN"/>
            </a:p>
          </p:txBody>
        </p:sp>
        <p:sp>
          <p:nvSpPr>
            <p:cNvPr id="13" name="TextBox 13">
              <a:extLst>
                <a:ext uri="{FF2B5EF4-FFF2-40B4-BE49-F238E27FC236}">
                  <a16:creationId xmlns:a16="http://schemas.microsoft.com/office/drawing/2014/main" id="{557CA9DF-2DC8-7023-0559-BA76E5BC0BAD}"/>
                </a:ext>
              </a:extLst>
            </p:cNvPr>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grpSp>
        <p:nvGrpSpPr>
          <p:cNvPr id="14" name="Group 14">
            <a:extLst>
              <a:ext uri="{FF2B5EF4-FFF2-40B4-BE49-F238E27FC236}">
                <a16:creationId xmlns:a16="http://schemas.microsoft.com/office/drawing/2014/main" id="{C77F282A-EDB1-2E9D-2E98-FDC2525C2009}"/>
              </a:ext>
            </a:extLst>
          </p:cNvPr>
          <p:cNvGrpSpPr/>
          <p:nvPr/>
        </p:nvGrpSpPr>
        <p:grpSpPr>
          <a:xfrm rot="5400000">
            <a:off x="15812273" y="8965172"/>
            <a:ext cx="476333" cy="586256"/>
            <a:chOff x="0" y="0"/>
            <a:chExt cx="660400" cy="812800"/>
          </a:xfrm>
        </p:grpSpPr>
        <p:sp>
          <p:nvSpPr>
            <p:cNvPr id="15" name="Freeform 15">
              <a:extLst>
                <a:ext uri="{FF2B5EF4-FFF2-40B4-BE49-F238E27FC236}">
                  <a16:creationId xmlns:a16="http://schemas.microsoft.com/office/drawing/2014/main" id="{AA7EFAC2-1AAD-24C1-8310-E6FAF2940648}"/>
                </a:ext>
              </a:extLst>
            </p:cNvPr>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7B3911"/>
            </a:solidFill>
          </p:spPr>
          <p:txBody>
            <a:bodyPr/>
            <a:lstStyle/>
            <a:p>
              <a:endParaRPr lang="vi-VN"/>
            </a:p>
          </p:txBody>
        </p:sp>
        <p:sp>
          <p:nvSpPr>
            <p:cNvPr id="16" name="TextBox 16">
              <a:extLst>
                <a:ext uri="{FF2B5EF4-FFF2-40B4-BE49-F238E27FC236}">
                  <a16:creationId xmlns:a16="http://schemas.microsoft.com/office/drawing/2014/main" id="{16A18C49-CC24-A4AC-CC95-39965ED09757}"/>
                </a:ext>
              </a:extLst>
            </p:cNvPr>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sp>
        <p:nvSpPr>
          <p:cNvPr id="17" name="Freeform 17">
            <a:extLst>
              <a:ext uri="{FF2B5EF4-FFF2-40B4-BE49-F238E27FC236}">
                <a16:creationId xmlns:a16="http://schemas.microsoft.com/office/drawing/2014/main" id="{E9310002-629F-1959-386A-3C1C5B4FCC6C}"/>
              </a:ext>
            </a:extLst>
          </p:cNvPr>
          <p:cNvSpPr/>
          <p:nvPr/>
        </p:nvSpPr>
        <p:spPr>
          <a:xfrm rot="2700000">
            <a:off x="16743596" y="9159391"/>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18" name="Freeform 18">
            <a:extLst>
              <a:ext uri="{FF2B5EF4-FFF2-40B4-BE49-F238E27FC236}">
                <a16:creationId xmlns:a16="http://schemas.microsoft.com/office/drawing/2014/main" id="{BE5DFE25-A159-DB4E-921A-A07F636A5F6E}"/>
              </a:ext>
            </a:extLst>
          </p:cNvPr>
          <p:cNvSpPr/>
          <p:nvPr/>
        </p:nvSpPr>
        <p:spPr>
          <a:xfrm rot="-8100000">
            <a:off x="15977806" y="9157648"/>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20" name="TextBox 20">
            <a:extLst>
              <a:ext uri="{FF2B5EF4-FFF2-40B4-BE49-F238E27FC236}">
                <a16:creationId xmlns:a16="http://schemas.microsoft.com/office/drawing/2014/main" id="{0226D0BB-8BE9-1F4E-AC9A-082331665921}"/>
              </a:ext>
            </a:extLst>
          </p:cNvPr>
          <p:cNvSpPr txBox="1"/>
          <p:nvPr/>
        </p:nvSpPr>
        <p:spPr>
          <a:xfrm>
            <a:off x="1480071" y="3080693"/>
            <a:ext cx="6005904" cy="7266861"/>
          </a:xfrm>
          <a:prstGeom prst="rect">
            <a:avLst/>
          </a:prstGeom>
        </p:spPr>
        <p:txBody>
          <a:bodyPr lIns="0" tIns="0" rIns="0" bIns="0" rtlCol="0" anchor="t">
            <a:spAutoFit/>
          </a:bodyPr>
          <a:lstStyle/>
          <a:p>
            <a:pPr>
              <a:buFont typeface="Arial" panose="020B0604020202020204" pitchFamily="34" charset="0"/>
              <a:buChar char="•"/>
            </a:pPr>
            <a:r>
              <a:rPr lang="vi-VN" sz="2800" b="0" i="0">
                <a:solidFill>
                  <a:srgbClr val="7B3911"/>
                </a:solidFill>
                <a:effectLst/>
              </a:rPr>
              <a:t>Đăng nhập:</a:t>
            </a:r>
            <a:endParaRPr lang="vi-VN" sz="2800"/>
          </a:p>
          <a:p>
            <a:pPr>
              <a:buFont typeface="Arial" panose="020B0604020202020204" pitchFamily="34" charset="0"/>
              <a:buChar char="•"/>
            </a:pPr>
            <a:r>
              <a:rPr lang="vi-VN" sz="2800" b="0" i="0">
                <a:solidFill>
                  <a:srgbClr val="7B3911"/>
                </a:solidFill>
                <a:effectLst/>
              </a:rPr>
              <a:t>Đăng ký</a:t>
            </a:r>
            <a:endParaRPr lang="vi-VN" sz="2800"/>
          </a:p>
          <a:p>
            <a:pPr>
              <a:buFont typeface="Arial" panose="020B0604020202020204" pitchFamily="34" charset="0"/>
              <a:buChar char="•"/>
            </a:pPr>
            <a:r>
              <a:rPr lang="vi-VN" sz="2800" b="0" i="0">
                <a:solidFill>
                  <a:srgbClr val="7B3911"/>
                </a:solidFill>
                <a:effectLst/>
              </a:rPr>
              <a:t>Hiển thị các recipe</a:t>
            </a:r>
            <a:endParaRPr lang="vi-VN" sz="2800"/>
          </a:p>
          <a:p>
            <a:pPr>
              <a:buFont typeface="Arial" panose="020B0604020202020204" pitchFamily="34" charset="0"/>
              <a:buChar char="•"/>
            </a:pPr>
            <a:r>
              <a:rPr lang="vi-VN" sz="2800" b="0" i="0">
                <a:solidFill>
                  <a:srgbClr val="7B3911"/>
                </a:solidFill>
                <a:effectLst/>
              </a:rPr>
              <a:t>Tìm kiếm</a:t>
            </a:r>
            <a:endParaRPr lang="vi-VN" sz="2800"/>
          </a:p>
          <a:p>
            <a:pPr>
              <a:buFont typeface="Arial" panose="020B0604020202020204" pitchFamily="34" charset="0"/>
              <a:buChar char="•"/>
            </a:pPr>
            <a:r>
              <a:rPr lang="vi-VN" sz="2800" b="0" i="0">
                <a:solidFill>
                  <a:srgbClr val="7B3911"/>
                </a:solidFill>
                <a:effectLst/>
              </a:rPr>
              <a:t>Hiển thị các recipe có cùng category</a:t>
            </a:r>
            <a:endParaRPr lang="vi-VN" sz="2800"/>
          </a:p>
          <a:p>
            <a:pPr>
              <a:buFont typeface="Arial" panose="020B0604020202020204" pitchFamily="34" charset="0"/>
              <a:buChar char="•"/>
            </a:pPr>
            <a:r>
              <a:rPr lang="vi-VN" sz="2800" b="0" i="0">
                <a:solidFill>
                  <a:srgbClr val="7B3911"/>
                </a:solidFill>
                <a:effectLst/>
              </a:rPr>
              <a:t>Bình luận</a:t>
            </a:r>
            <a:endParaRPr lang="vi-VN" sz="2800"/>
          </a:p>
          <a:p>
            <a:pPr>
              <a:buFont typeface="Arial" panose="020B0604020202020204" pitchFamily="34" charset="0"/>
              <a:buChar char="•"/>
            </a:pPr>
            <a:r>
              <a:rPr lang="vi-VN" sz="2800" b="0" i="0">
                <a:solidFill>
                  <a:srgbClr val="7B3911"/>
                </a:solidFill>
                <a:effectLst/>
              </a:rPr>
              <a:t>Thêm các recipe yêu thích</a:t>
            </a:r>
            <a:endParaRPr lang="vi-VN" sz="2800"/>
          </a:p>
          <a:p>
            <a:pPr>
              <a:buFont typeface="Arial" panose="020B0604020202020204" pitchFamily="34" charset="0"/>
              <a:buChar char="•"/>
            </a:pPr>
            <a:r>
              <a:rPr lang="vi-VN" sz="2800" b="0" i="0">
                <a:solidFill>
                  <a:srgbClr val="7B3911"/>
                </a:solidFill>
                <a:effectLst/>
              </a:rPr>
              <a:t>Đặt hàng</a:t>
            </a:r>
            <a:endParaRPr lang="vi-VN" sz="2800"/>
          </a:p>
          <a:p>
            <a:pPr>
              <a:buFont typeface="Arial" panose="020B0604020202020204" pitchFamily="34" charset="0"/>
              <a:buChar char="•"/>
            </a:pPr>
            <a:r>
              <a:rPr lang="vi-VN" sz="2800" b="0" i="0">
                <a:solidFill>
                  <a:srgbClr val="7B3911"/>
                </a:solidFill>
                <a:effectLst/>
              </a:rPr>
              <a:t>Thông báo</a:t>
            </a:r>
            <a:endParaRPr lang="vi-VN" sz="2800"/>
          </a:p>
          <a:p>
            <a:pPr>
              <a:buFont typeface="Arial" panose="020B0604020202020204" pitchFamily="34" charset="0"/>
              <a:buChar char="•"/>
            </a:pPr>
            <a:r>
              <a:rPr lang="vi-VN" sz="2800" b="0" i="0">
                <a:solidFill>
                  <a:srgbClr val="7B3911"/>
                </a:solidFill>
                <a:effectLst/>
              </a:rPr>
              <a:t>Quản lý đơn hàng</a:t>
            </a:r>
            <a:endParaRPr lang="vi-VN" sz="2800"/>
          </a:p>
          <a:p>
            <a:pPr>
              <a:buFont typeface="Arial" panose="020B0604020202020204" pitchFamily="34" charset="0"/>
              <a:buChar char="•"/>
            </a:pPr>
            <a:r>
              <a:rPr lang="vi-VN" sz="2800" b="0" i="0">
                <a:solidFill>
                  <a:srgbClr val="7B3911"/>
                </a:solidFill>
                <a:effectLst/>
              </a:rPr>
              <a:t>Quản lý category</a:t>
            </a:r>
            <a:endParaRPr lang="vi-VN" sz="2800"/>
          </a:p>
          <a:p>
            <a:pPr>
              <a:buFont typeface="Arial" panose="020B0604020202020204" pitchFamily="34" charset="0"/>
              <a:buChar char="•"/>
            </a:pPr>
            <a:r>
              <a:rPr lang="vi-VN" sz="2800" b="0" i="0">
                <a:solidFill>
                  <a:srgbClr val="7B3911"/>
                </a:solidFill>
                <a:effectLst/>
              </a:rPr>
              <a:t>Quản lý recipe</a:t>
            </a:r>
            <a:endParaRPr lang="vi-VN" sz="2800"/>
          </a:p>
          <a:p>
            <a:pPr>
              <a:buFont typeface="Arial" panose="020B0604020202020204" pitchFamily="34" charset="0"/>
              <a:buChar char="•"/>
            </a:pPr>
            <a:r>
              <a:rPr lang="vi-VN" sz="2800" b="0" i="0">
                <a:solidFill>
                  <a:srgbClr val="7B3911"/>
                </a:solidFill>
                <a:effectLst/>
              </a:rPr>
              <a:t>Xem danh sách các đơn hàng đã đặt</a:t>
            </a:r>
            <a:endParaRPr lang="vi-VN" sz="2800"/>
          </a:p>
          <a:p>
            <a:pPr>
              <a:buFont typeface="Arial" panose="020B0604020202020204" pitchFamily="34" charset="0"/>
              <a:buChar char="•"/>
            </a:pPr>
            <a:r>
              <a:rPr lang="vi-VN" sz="2800" b="0" i="0">
                <a:solidFill>
                  <a:srgbClr val="7B3911"/>
                </a:solidFill>
                <a:effectLst/>
              </a:rPr>
              <a:t>Xóa recipe yêu thích</a:t>
            </a:r>
            <a:endParaRPr lang="vi-VN" sz="2800"/>
          </a:p>
          <a:p>
            <a:pPr>
              <a:buFont typeface="Arial" panose="020B0604020202020204" pitchFamily="34" charset="0"/>
              <a:buChar char="•"/>
            </a:pPr>
            <a:r>
              <a:rPr lang="vi-VN" sz="2800" b="0" i="0">
                <a:solidFill>
                  <a:srgbClr val="7B3911"/>
                </a:solidFill>
                <a:effectLst/>
              </a:rPr>
              <a:t>Hủy đặt hàng</a:t>
            </a:r>
            <a:endParaRPr lang="vi-VN" sz="2800"/>
          </a:p>
          <a:p>
            <a:pPr>
              <a:buFont typeface="Arial" panose="020B0604020202020204" pitchFamily="34" charset="0"/>
              <a:buChar char="•"/>
            </a:pPr>
            <a:r>
              <a:rPr lang="vi-VN" sz="2800" b="0" i="0">
                <a:solidFill>
                  <a:srgbClr val="7B3911"/>
                </a:solidFill>
                <a:effectLst/>
              </a:rPr>
              <a:t>Đăng xuất</a:t>
            </a:r>
            <a:endParaRPr lang="vi-VN" sz="2800"/>
          </a:p>
          <a:p>
            <a:pPr algn="l">
              <a:lnSpc>
                <a:spcPts val="3079"/>
              </a:lnSpc>
            </a:pPr>
            <a:endParaRPr lang="en-US" sz="2199">
              <a:solidFill>
                <a:srgbClr val="7B3911"/>
              </a:solidFill>
              <a:latin typeface="Telegraf"/>
              <a:ea typeface="Telegraf"/>
              <a:cs typeface="Telegraf"/>
              <a:sym typeface="Telegraf"/>
            </a:endParaRPr>
          </a:p>
        </p:txBody>
      </p:sp>
      <p:sp>
        <p:nvSpPr>
          <p:cNvPr id="21" name="TextBox 21">
            <a:extLst>
              <a:ext uri="{FF2B5EF4-FFF2-40B4-BE49-F238E27FC236}">
                <a16:creationId xmlns:a16="http://schemas.microsoft.com/office/drawing/2014/main" id="{1242C3EC-D7DA-42D9-3967-50365718D4A9}"/>
              </a:ext>
            </a:extLst>
          </p:cNvPr>
          <p:cNvSpPr txBox="1"/>
          <p:nvPr/>
        </p:nvSpPr>
        <p:spPr>
          <a:xfrm>
            <a:off x="1436705" y="906067"/>
            <a:ext cx="7564460" cy="2180084"/>
          </a:xfrm>
          <a:prstGeom prst="rect">
            <a:avLst/>
          </a:prstGeom>
        </p:spPr>
        <p:txBody>
          <a:bodyPr lIns="0" tIns="0" rIns="0" bIns="0" rtlCol="0" anchor="t">
            <a:spAutoFit/>
          </a:bodyPr>
          <a:lstStyle/>
          <a:p>
            <a:pPr algn="l">
              <a:lnSpc>
                <a:spcPts val="8469"/>
              </a:lnSpc>
            </a:pPr>
            <a:r>
              <a:rPr lang="en-US" sz="7177">
                <a:solidFill>
                  <a:srgbClr val="7B3911"/>
                </a:solidFill>
                <a:latin typeface="Norwester"/>
                <a:ea typeface="Norwester"/>
                <a:cs typeface="Norwester"/>
                <a:sym typeface="Norwester"/>
              </a:rPr>
              <a:t>Các Chức Năng chính</a:t>
            </a:r>
          </a:p>
        </p:txBody>
      </p:sp>
    </p:spTree>
    <p:extLst>
      <p:ext uri="{BB962C8B-B14F-4D97-AF65-F5344CB8AC3E}">
        <p14:creationId xmlns:p14="http://schemas.microsoft.com/office/powerpoint/2010/main" val="1874247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2" presetClass="entr" presetSubtype="4"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10" fill="hold"/>
                                        <p:tgtEl>
                                          <p:spTgt spid="20"/>
                                        </p:tgtEl>
                                        <p:attrNameLst>
                                          <p:attrName>ppt_x</p:attrName>
                                        </p:attrNameLst>
                                      </p:cBhvr>
                                      <p:tavLst>
                                        <p:tav tm="0">
                                          <p:val>
                                            <p:strVal val="#ppt_x"/>
                                          </p:val>
                                        </p:tav>
                                        <p:tav tm="100000">
                                          <p:val>
                                            <p:strVal val="#ppt_x"/>
                                          </p:val>
                                        </p:tav>
                                      </p:tavLst>
                                    </p:anim>
                                    <p:anim calcmode="lin" valueType="num">
                                      <p:cBhvr additive="base">
                                        <p:cTn id="13" dur="1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
  <TotalTime>495</TotalTime>
  <Words>869</Words>
  <Application>Microsoft Office PowerPoint</Application>
  <PresentationFormat>Tùy chỉnh</PresentationFormat>
  <Paragraphs>101</Paragraphs>
  <Slides>36</Slides>
  <Notes>0</Notes>
  <HiddenSlides>0</HiddenSlides>
  <MMClips>0</MMClips>
  <ScaleCrop>false</ScaleCrop>
  <HeadingPairs>
    <vt:vector size="6" baseType="variant">
      <vt:variant>
        <vt:lpstr>Phông được Dùng</vt:lpstr>
      </vt:variant>
      <vt:variant>
        <vt:i4>7</vt:i4>
      </vt:variant>
      <vt:variant>
        <vt:lpstr>Chủ đề</vt:lpstr>
      </vt:variant>
      <vt:variant>
        <vt:i4>1</vt:i4>
      </vt:variant>
      <vt:variant>
        <vt:lpstr>Tiêu đề Bản chiếu</vt:lpstr>
      </vt:variant>
      <vt:variant>
        <vt:i4>36</vt:i4>
      </vt:variant>
    </vt:vector>
  </HeadingPairs>
  <TitlesOfParts>
    <vt:vector size="44" baseType="lpstr">
      <vt:lpstr>Telegraf Bold</vt:lpstr>
      <vt:lpstr>Wingdings 3</vt:lpstr>
      <vt:lpstr>Tw Cen MT</vt:lpstr>
      <vt:lpstr>Arial</vt:lpstr>
      <vt:lpstr>Telegraf</vt:lpstr>
      <vt:lpstr>Norwester</vt:lpstr>
      <vt:lpstr>Tw Cen MT Condensed</vt:lpstr>
      <vt:lpstr>Integral</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Orange and Green Illustration Computer Science Presentation</dc:title>
  <cp:lastModifiedBy>Võ Duy Quý - 66IT4</cp:lastModifiedBy>
  <cp:revision>8</cp:revision>
  <dcterms:created xsi:type="dcterms:W3CDTF">2006-08-16T00:00:00Z</dcterms:created>
  <dcterms:modified xsi:type="dcterms:W3CDTF">2024-12-13T08:49:10Z</dcterms:modified>
  <dc:identifier>DAGZHfRweP4</dc:identifier>
</cp:coreProperties>
</file>